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4"/>
  </p:notesMasterIdLst>
  <p:sldIdLst>
    <p:sldId id="302" r:id="rId2"/>
    <p:sldId id="303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256" r:id="rId18"/>
    <p:sldId id="258" r:id="rId19"/>
    <p:sldId id="25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7" r:id="rId28"/>
    <p:sldId id="259" r:id="rId29"/>
    <p:sldId id="325" r:id="rId30"/>
    <p:sldId id="326" r:id="rId31"/>
    <p:sldId id="260" r:id="rId32"/>
    <p:sldId id="328" r:id="rId33"/>
    <p:sldId id="261" r:id="rId34"/>
    <p:sldId id="262" r:id="rId35"/>
    <p:sldId id="263" r:id="rId36"/>
    <p:sldId id="264" r:id="rId37"/>
    <p:sldId id="265" r:id="rId38"/>
    <p:sldId id="330" r:id="rId39"/>
    <p:sldId id="331" r:id="rId40"/>
    <p:sldId id="332" r:id="rId41"/>
    <p:sldId id="266" r:id="rId42"/>
    <p:sldId id="333" r:id="rId43"/>
    <p:sldId id="334" r:id="rId44"/>
    <p:sldId id="267" r:id="rId45"/>
    <p:sldId id="329" r:id="rId46"/>
    <p:sldId id="268" r:id="rId47"/>
    <p:sldId id="335" r:id="rId48"/>
    <p:sldId id="336" r:id="rId49"/>
    <p:sldId id="339" r:id="rId50"/>
    <p:sldId id="337" r:id="rId51"/>
    <p:sldId id="338" r:id="rId52"/>
    <p:sldId id="283" r:id="rId53"/>
    <p:sldId id="340" r:id="rId54"/>
    <p:sldId id="341" r:id="rId55"/>
    <p:sldId id="343" r:id="rId56"/>
    <p:sldId id="344" r:id="rId57"/>
    <p:sldId id="284" r:id="rId58"/>
    <p:sldId id="345" r:id="rId59"/>
    <p:sldId id="285" r:id="rId60"/>
    <p:sldId id="346" r:id="rId61"/>
    <p:sldId id="347" r:id="rId62"/>
    <p:sldId id="348" r:id="rId63"/>
    <p:sldId id="349" r:id="rId64"/>
    <p:sldId id="350" r:id="rId65"/>
    <p:sldId id="351" r:id="rId66"/>
    <p:sldId id="352" r:id="rId67"/>
    <p:sldId id="353" r:id="rId68"/>
    <p:sldId id="354" r:id="rId69"/>
    <p:sldId id="355" r:id="rId70"/>
    <p:sldId id="356" r:id="rId71"/>
    <p:sldId id="357" r:id="rId72"/>
    <p:sldId id="359" r:id="rId73"/>
    <p:sldId id="289" r:id="rId74"/>
    <p:sldId id="288" r:id="rId75"/>
    <p:sldId id="358" r:id="rId76"/>
    <p:sldId id="360" r:id="rId77"/>
    <p:sldId id="361" r:id="rId78"/>
    <p:sldId id="362" r:id="rId79"/>
    <p:sldId id="363" r:id="rId80"/>
    <p:sldId id="364" r:id="rId81"/>
    <p:sldId id="365" r:id="rId82"/>
    <p:sldId id="366" r:id="rId83"/>
    <p:sldId id="367" r:id="rId84"/>
    <p:sldId id="371" r:id="rId85"/>
    <p:sldId id="370" r:id="rId86"/>
    <p:sldId id="274" r:id="rId87"/>
    <p:sldId id="271" r:id="rId88"/>
    <p:sldId id="272" r:id="rId89"/>
    <p:sldId id="273" r:id="rId90"/>
    <p:sldId id="275" r:id="rId91"/>
    <p:sldId id="368" r:id="rId92"/>
    <p:sldId id="372" r:id="rId93"/>
    <p:sldId id="369" r:id="rId94"/>
    <p:sldId id="270" r:id="rId95"/>
    <p:sldId id="276" r:id="rId96"/>
    <p:sldId id="277" r:id="rId97"/>
    <p:sldId id="373" r:id="rId98"/>
    <p:sldId id="374" r:id="rId99"/>
    <p:sldId id="278" r:id="rId100"/>
    <p:sldId id="375" r:id="rId101"/>
    <p:sldId id="376" r:id="rId102"/>
    <p:sldId id="377" r:id="rId103"/>
    <p:sldId id="378" r:id="rId104"/>
    <p:sldId id="379" r:id="rId105"/>
    <p:sldId id="380" r:id="rId106"/>
    <p:sldId id="381" r:id="rId107"/>
    <p:sldId id="383" r:id="rId108"/>
    <p:sldId id="384" r:id="rId109"/>
    <p:sldId id="385" r:id="rId110"/>
    <p:sldId id="393" r:id="rId111"/>
    <p:sldId id="382" r:id="rId112"/>
    <p:sldId id="281" r:id="rId113"/>
    <p:sldId id="386" r:id="rId114"/>
    <p:sldId id="387" r:id="rId115"/>
    <p:sldId id="279" r:id="rId116"/>
    <p:sldId id="280" r:id="rId117"/>
    <p:sldId id="388" r:id="rId118"/>
    <p:sldId id="389" r:id="rId119"/>
    <p:sldId id="390" r:id="rId120"/>
    <p:sldId id="391" r:id="rId121"/>
    <p:sldId id="282" r:id="rId122"/>
    <p:sldId id="392" r:id="rId1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107DF2-F3E1-4848-999E-B0FDB12C2F5A}" type="datetimeFigureOut">
              <a:rPr lang="en-US" smtClean="0"/>
              <a:t>2/23/2014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DE35DE-09BE-4FFE-BA72-97312BF30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6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922E-F54D-4467-B6D4-23A2821C29F0}" type="datetimeFigureOut">
              <a:rPr lang="en-US" smtClean="0"/>
              <a:t>2/23/2014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B1D2-41DB-4506-B68E-48E8BFC7E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32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922E-F54D-4467-B6D4-23A2821C29F0}" type="datetimeFigureOut">
              <a:rPr lang="en-US" smtClean="0"/>
              <a:t>2/23/2014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B1D2-41DB-4506-B68E-48E8BFC7E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60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922E-F54D-4467-B6D4-23A2821C29F0}" type="datetimeFigureOut">
              <a:rPr lang="en-US" smtClean="0"/>
              <a:t>2/23/2014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B1D2-41DB-4506-B68E-48E8BFC7E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55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922E-F54D-4467-B6D4-23A2821C29F0}" type="datetimeFigureOut">
              <a:rPr lang="en-US" smtClean="0"/>
              <a:t>2/23/2014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B1D2-41DB-4506-B68E-48E8BFC7E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94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922E-F54D-4467-B6D4-23A2821C29F0}" type="datetimeFigureOut">
              <a:rPr lang="en-US" smtClean="0"/>
              <a:t>2/23/2014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B1D2-41DB-4506-B68E-48E8BFC7E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50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922E-F54D-4467-B6D4-23A2821C29F0}" type="datetimeFigureOut">
              <a:rPr lang="en-US" smtClean="0"/>
              <a:t>2/23/2014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B1D2-41DB-4506-B68E-48E8BFC7E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93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922E-F54D-4467-B6D4-23A2821C29F0}" type="datetimeFigureOut">
              <a:rPr lang="en-US" smtClean="0"/>
              <a:t>2/23/2014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B1D2-41DB-4506-B68E-48E8BFC7E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44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922E-F54D-4467-B6D4-23A2821C29F0}" type="datetimeFigureOut">
              <a:rPr lang="en-US" smtClean="0"/>
              <a:t>2/23/2014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B1D2-41DB-4506-B68E-48E8BFC7E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6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922E-F54D-4467-B6D4-23A2821C29F0}" type="datetimeFigureOut">
              <a:rPr lang="en-US" smtClean="0"/>
              <a:t>2/23/2014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B1D2-41DB-4506-B68E-48E8BFC7E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78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922E-F54D-4467-B6D4-23A2821C29F0}" type="datetimeFigureOut">
              <a:rPr lang="en-US" smtClean="0"/>
              <a:t>2/23/2014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B1D2-41DB-4506-B68E-48E8BFC7E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40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922E-F54D-4467-B6D4-23A2821C29F0}" type="datetimeFigureOut">
              <a:rPr lang="en-US" smtClean="0"/>
              <a:t>2/23/2014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B1D2-41DB-4506-B68E-48E8BFC7E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63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F922E-F54D-4467-B6D4-23A2821C29F0}" type="datetimeFigureOut">
              <a:rPr lang="en-US" smtClean="0"/>
              <a:t>2/23/2014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3B1D2-41DB-4506-B68E-48E8BFC7E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343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&amp;esrc=s&amp;source=images&amp;cd=&amp;cad=rja&amp;docid=BQVjd7q1Qzue_M&amp;tbnid=155_8YNpsU2bSM:&amp;ved=0CAUQjRw&amp;url=http://www.verticalbridge.ca/blog/&amp;ei=DnH_UvTRI4jh2QXK54HwBw&amp;bvm=bv.61535280,d.aWc&amp;psig=AFQjCNHaIuRyA9B0sbZhkVnyGbwbBdCbTw&amp;ust=1392558614651503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www.google.com/url?sa=i&amp;rct=j&amp;q=&amp;esrc=s&amp;source=images&amp;cd=&amp;cad=rja&amp;docid=8bTW701Fa7QAqM&amp;tbnid=zp0veojeBFhsYM:&amp;ved=0CAUQjRw&amp;url=http://escola.britannica.com.br/assembly/169738/Escravos-colhendo-algodao-em-uma-plantacao-na-Georgia-sul-dos&amp;ei=fOMAU7jBL-Xa2QXlu4DoDg&amp;psig=AFQjCNGWLLLNokwkzSxMyHjo7dlJ_W2ldA&amp;ust=1392653530822009" TargetMode="Externa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://www.google.com/url?sa=i&amp;rct=j&amp;q=&amp;esrc=s&amp;source=images&amp;cd=&amp;cad=rja&amp;docid=sQ6BUqU2B7yT1M&amp;tbnid=AAW82IzMcgVDFM:&amp;ved=0CAUQjRw&amp;url=http://likeawhisper.wordpress.com/2009/02/&amp;ei=N-UAU4SwKdOu2gXio4HwCg&amp;psig=AFQjCNG-EhGxGpbWN8CTn82PpTlbHN7YMQ&amp;ust=1392653958220109" TargetMode="Externa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://www.google.com/url?sa=i&amp;rct=j&amp;q=&amp;esrc=s&amp;source=images&amp;cd=&amp;cad=rja&amp;docid=9ELBRtSfkk9y1M&amp;tbnid=bZreCZ3vSgNlfM:&amp;ved=0CAUQjRw&amp;url=http://www.pbs.org/wnet/slavery/experience/living/&amp;ei=1-UAU57cJYSM2QWugoD4Dw&amp;psig=AFQjCNH1-TIe5YXN7AtT0pse1b6gO5vOhQ&amp;ust=1392654162945421" TargetMode="Externa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://www.google.com/url?sa=i&amp;rct=j&amp;q=&amp;esrc=s&amp;source=images&amp;cd=&amp;cad=rja&amp;docid=RF9tGNpgtnFEVM&amp;tbnid=wFQFM1yapKM8XM:&amp;ved=0CAUQjRw&amp;url=http://www.sanfranciscoplantation.org/history.asp&amp;ei=ceYAU6rBCYSM2QWugoD4Dw&amp;psig=AFQjCNEQVELB9T35gMxVczp73pgMo-OLyw&amp;ust=1392654316065237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://www.google.com/url?sa=i&amp;rct=j&amp;q=&amp;esrc=s&amp;source=images&amp;cd=&amp;cad=rja&amp;docid=RF9tGNpgtnFEVM&amp;tbnid=wFQFM1yapKM8XM:&amp;ved=0CAUQjRw&amp;url=http://www.sanfranciscoplantation.org/history.asp&amp;ei=ceYAU6rBCYSM2QWugoD4Dw&amp;psig=AFQjCNEQVELB9T35gMxVczp73pgMo-OLyw&amp;ust=1392654316065237" TargetMode="Externa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://www.google.com/url?sa=i&amp;rct=j&amp;q=&amp;esrc=s&amp;source=images&amp;cd=&amp;cad=rja&amp;docid=wUxxBFoFaJuD1M&amp;tbnid=ZRCqnTEBcCuPpM:&amp;ved=0CAUQjRw&amp;url=http://en.wikipedia.org/wiki/African-American_history&amp;ei=_eEAU8P2MuGh2gXHsYHgCg&amp;psig=AFQjCNGHAu6spLNsM91CARfCop9M6qXJJw&amp;ust=139265215307855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hyperlink" Target="http://www.google.com/url?sa=i&amp;rct=j&amp;q=&amp;esrc=s&amp;source=images&amp;cd=&amp;cad=rja&amp;docid=l_7rBRYT4CSLzM&amp;tbnid=k0Z4iEFOn1k02M:&amp;ved=0CAUQjRw&amp;url=http://www.victoriana.com/history/slavenarratives.htm&amp;ei=sOIAU4ePO4SM2QWugoD4Dw&amp;psig=AFQjCNFcUXQAmhnPSJ-nQ8N7DLipAsHYOg&amp;ust=1392653229751828" TargetMode="Externa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://www.google.com/url?sa=i&amp;rct=j&amp;q=&amp;esrc=s&amp;frm=1&amp;source=images&amp;cd=&amp;cad=rja&amp;docid=CmBZfXVWjsipgM&amp;tbnid=RQ3t30xFrgpLnM:&amp;ved=0CAUQjRw&amp;url=http://www.mesda.org/onlineExhibits_sprite/enslaved-craftsmen/mesda_slave-runaway-advertisement.html&amp;ei=iXMyUYmLONHa2wXu7YHoCQ&amp;bvm=bv.43148975,d.dmQ&amp;psig=AFQjCNH5RmbZPVh8dIAM2tuOMpFUeFF_fw&amp;ust=1362347262137513" TargetMode="Externa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://www.google.com/url?sa=i&amp;rct=j&amp;q=&amp;esrc=s&amp;source=images&amp;cd=&amp;cad=rja&amp;docid=PS356AwBkN9ZGM&amp;tbnid=yFDVjS_2NkoFYM:&amp;ved=0CAUQjRw&amp;url=http://democracyweb.com/?attachment_id%3D5796&amp;ei=degAU_eWGKfd2AWTq4D4Dw&amp;psig=AFQjCNEBglewDw8OlEipIJKDx1Ac_lcZWA&amp;ust=1392654819328723" TargetMode="Externa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docid=-otOy-7Xh3rc7M&amp;tbnid=nf-O6TlzHuM1hM:&amp;ved=0CAUQjRw&amp;url=http://www.bet.com/news/health/2012/01/03/fascinating-black-gene-research-emerges-from-china.html&amp;ei=NekAU5enIKPJ2wX_tIC4DQ&amp;psig=AFQjCNGeUPpuAHryqlOsngW9n82spUOjYw&amp;ust=1392654998076567" TargetMode="External"/><Relationship Id="rId2" Type="http://schemas.openxmlformats.org/officeDocument/2006/relationships/hyperlink" Target="http://www.google.com/url?sa=i&amp;rct=j&amp;q=&amp;esrc=s&amp;source=images&amp;cd=&amp;cad=rja&amp;docid=PS356AwBkN9ZGM&amp;tbnid=yFDVjS_2NkoFYM:&amp;ved=0CAUQjRw&amp;url=http://democracyweb.com/?attachment_id%3D5796&amp;ei=degAU_eWGKfd2AWTq4D4Dw&amp;psig=AFQjCNEBglewDw8OlEipIJKDx1Ac_lcZWA&amp;ust=139265481932872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://www.google.com/url?sa=i&amp;rct=j&amp;q=&amp;esrc=s&amp;frm=1&amp;source=images&amp;cd=&amp;cad=rja&amp;docid=DMlb0G_0D3k2lM&amp;tbnid=R2hkJlcv6RuceM:&amp;ved=0CAUQjRw&amp;url=http://www.oldcorporal.com/?p=362&amp;ei=3XEyUdbMIYq8qAG37ICoCg&amp;bvm=bv.43148975,d.dmQ&amp;psig=AFQjCNFH8ZixxbZYK58WUPTJZwHysYQC1g&amp;ust=1362346741914403" TargetMode="Externa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://www.google.com/url?sa=i&amp;rct=j&amp;q=&amp;esrc=s&amp;frm=1&amp;source=images&amp;cd=&amp;cad=rja&amp;docid=kAxJyI9Q9myh-M&amp;tbnid=ljsqBCDwHGCBrM:&amp;ved=0CAUQjRw&amp;url=http://www.juliasantengallery.com/blog/?p=527&amp;ei=bHIyUbapA8iy2gW7yoCwDA&amp;bvm=bv.43148975,d.dmQ&amp;psig=AFQjCNFtogrD2BVy-dQ4u3t6DsGE-4qkMA&amp;ust=1362346907459678" TargetMode="Externa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://www.google.com/url?sa=i&amp;rct=j&amp;q=&amp;esrc=s&amp;frm=1&amp;source=images&amp;cd=&amp;cad=rja&amp;docid=otqk-SGOUZR3OM&amp;tbnid=aAxmoTYi-vHDfM:&amp;ved=0CAUQjRw&amp;url=http://www.nndb.com/people/937/000110607/&amp;ei=MXQyUZCcKMma2gXv_IGYAQ&amp;bvm=bv.43148975,d.dmQ&amp;psig=AFQjCNFf5fkrjsQPnbZLhMuJby34DciPTA&amp;ust=1362347420661256" TargetMode="Externa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://www.google.com/url?sa=i&amp;rct=j&amp;q=&amp;esrc=s&amp;frm=1&amp;source=images&amp;cd=&amp;cad=rja&amp;docid=otqk-SGOUZR3OM&amp;tbnid=aAxmoTYi-vHDfM:&amp;ved=0CAUQjRw&amp;url=http://www.nndb.com/people/937/000110607/&amp;ei=MXQyUZCcKMma2gXv_IGYAQ&amp;bvm=bv.43148975,d.dmQ&amp;psig=AFQjCNFf5fkrjsQPnbZLhMuJby34DciPTA&amp;ust=1362347420661256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docid=MdZcRF015OHVRM&amp;tbnid=LIzPHliNqRETDM:&amp;ved=0CAUQjRw&amp;url=http://www.ntx-research.com/fr_brevets.php&amp;ei=-a7_UrWyEYTp2AXuoYH4Bw&amp;bvm=bv.61535280,d.aWc&amp;psig=AFQjCNEOODrA60C-dNOYnWtK0AJynBV39w&amp;ust=1392574561660758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com/url?sa=i&amp;rct=j&amp;q=&amp;esrc=s&amp;frm=1&amp;source=images&amp;cd=&amp;cad=rja&amp;docid=c5d10aXKMlWQ2M&amp;tbnid=GneLf69KA7M88M:&amp;ved=0CAUQjRw&amp;url=http://www.history.com/photos/inventions-inventors/photo2&amp;ei=Yk8yUaWXCemzyQHFkYDoAQ&amp;bvm=bv.43148975,d.dmQ&amp;psig=AFQjCNE-iwrFpYtejIhzoSxUAIqee_EvRQ&amp;ust=1362337982803928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google.com/url?sa=i&amp;rct=j&amp;q=&amp;esrc=s&amp;frm=1&amp;source=images&amp;cd=&amp;cad=rja&amp;docid=N0W3ySBL989WCM&amp;tbnid=NjtcgLnLR9OVoM:&amp;ved=0CAUQjRw&amp;url=http://www.georgiahistory.com/containers/154&amp;ei=KlEyUcXfLqjLyQGvv4CAAQ&amp;bvm=bv.43148975,d.dmQ&amp;psig=AFQjCNG-e2rLBzXsRRoRkxsqCiO_P6ep5w&amp;ust=1362338444008443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google.com/url?sa=i&amp;rct=j&amp;q=&amp;esrc=s&amp;frm=1&amp;source=images&amp;cd=&amp;cad=rja&amp;docid=gys-9FSJ5v8OqM&amp;tbnid=JP4lIE2iG5tW5M:&amp;ved=0CAUQjRw&amp;url=https://cascience6.wikispaces.com/Eli+Whitney&amp;ei=LFAyUdaiD6PFyAGEpoHYAQ&amp;bvm=bv.43148975,d.dmQ&amp;psig=AFQjCNGYN7o8H6Yp-FsSrIDOT-Be02wZAQ&amp;ust=1362338210362943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com/url?sa=i&amp;rct=j&amp;q=&amp;esrc=s&amp;source=images&amp;cd=&amp;cad=rja&amp;docid=jdYqc0hWupRUZM&amp;tbnid=SD6QUXgDpPwFkM:&amp;ved=0CAUQjRw&amp;url=http://www.abc.net.au/site-archive/rural/news/content/201105/s3208478.htm&amp;ei=NrD_Usq2NMXZ2QXus4DICQ&amp;bvm=bv.61535280,d.aWc&amp;psig=AFQjCNEmB3Z2xaQWbc_o1tN3WcN_kf9hDA&amp;ust=1392574878443585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google.com/url?sa=i&amp;rct=j&amp;q=&amp;esrc=s&amp;source=images&amp;cd=&amp;cad=rja&amp;docid=gXlsDQ-K72YMmM&amp;tbnid=KQysHVLeRTST-M:&amp;ved=0CAUQjRw&amp;url=http://usslave.blogspot.com/2013/03/the-fall-of-house-of-dixie.html&amp;ei=VLP_UvLTG8Wh2QW174GYBw&amp;psig=AFQjCNEMZxh35TKFDD9pHKRupXbshCrEWw&amp;ust=1392575668329253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com/url?sa=i&amp;rct=j&amp;q=&amp;esrc=s&amp;source=images&amp;cd=&amp;cad=rja&amp;docid=IW7N_oscpz7BsM&amp;tbnid=k59kxAA49bgD2M:&amp;ved=0CAUQjRw&amp;url=http://commons.wikimedia.org/wiki/File:Train_by_the_Durango_and_Silverton_Narrow_Gauge_Railroad.jpg&amp;ei=-bH_UuOPHsjH2QX-ooD4DA&amp;bvm=bv.61535280,d.aWc&amp;psig=AFQjCNEDN-JWYNZMbgCGV1odHO5FPRYFig&amp;ust=1392575332734066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google.com/url?sa=i&amp;rct=j&amp;q=&amp;esrc=s&amp;source=images&amp;cd=&amp;cad=rja&amp;docid=kb-tkcpBj9x4sM&amp;tbnid=C8Srbah-3WXUsM:&amp;ved=0CAUQjRw&amp;url=http://fineartamerica.com/featured/peter-cooper-1791-1883-built-the-tom-everett.html&amp;ei=hrL_UuucMuiU2gXJl4DgBw&amp;bvm=bv.61535280,d.aWc&amp;psig=AFQjCNEJe7U6idRq4WuZ-Bxs519wwpJW9A&amp;ust=1392575451811122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google.com/url?sa=i&amp;rct=j&amp;q=&amp;esrc=s&amp;frm=1&amp;source=images&amp;cd=&amp;cad=rja&amp;docid=IbQCUMVAwRgmvM&amp;tbnid=EZtBTGP4DmE8TM:&amp;ved=0CAUQjRw&amp;url=http://www.borail.org/Steam-Engines.aspx&amp;ei=OVMyUeyuFfDUyQGjqIGoAQ&amp;psig=AFQjCNEwCHZtaO5lumPlpynTqhib-6AU2A&amp;ust=1362338934515735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com/url?sa=i&amp;rct=j&amp;q=&amp;esrc=s&amp;source=images&amp;cd=&amp;cad=rja&amp;docid=M9uPK8P6bkgQQM&amp;tbnid=M59X9i7f9eO-VM:&amp;ved=0CAUQjRw&amp;url=http://aam.govst.edu/projects/dbonnan/imagetable.htm&amp;ei=tZUAU_SRI-OT2QXHiIHwCQ&amp;psig=AFQjCNFALdJjlwyHnke3-uOYEtJj85rqfQ&amp;ust=1392575789911766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google.com/url?sa=i&amp;rct=j&amp;q=&amp;esrc=s&amp;frm=1&amp;source=images&amp;cd=&amp;cad=rja&amp;docid=9U0VWsjZhcmsBM&amp;tbnid=TO3DmUzfgC1ChM:&amp;ved=0CAUQjRw&amp;url=http://en.wikipedia.org/wiki/File:B%26O_Railroad_equipment_of_1830s.jpg&amp;ei=vlMyUcvMLeKYyAHa0oCAAg&amp;psig=AFQjCNGHvm59ZxvPWUmDYu55G309Y-Eu7Q&amp;ust=136233909790475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hyperlink" Target="http://www.google.com/url?sa=i&amp;rct=j&amp;q=&amp;esrc=s&amp;frm=1&amp;source=images&amp;cd=&amp;cad=rja&amp;docid=0dFKzuXbfVsCnM&amp;tbnid=V2I0pw1E8kWdxM:&amp;ved=0CAUQjRw&amp;url=http://www.webstore.com/MISSING-A-MONOPOLY-PART-BandO-RAILROAD,name,11412191,auction_id,auction_details&amp;ei=CVQyUe25KMLhygHHo4GAAg&amp;psig=AFQjCNG93edDJ762SPwxgbgnHiCLjye1Og&amp;ust=1362339195963320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com/url?sa=i&amp;rct=j&amp;q=&amp;esrc=s&amp;frm=1&amp;source=images&amp;cd=&amp;cad=rja&amp;docid=uTHOgOLcFnCCHM&amp;tbnid=9h7L121FvF3t0M:&amp;ved=0CAUQjRw&amp;url=http://www.1902encyclopedia.com/R/RAI/railway-26.html&amp;ei=O1UyUaTTBoTQ2QWGooHAAQ&amp;psig=AFQjCNFIQI72SPyG8lbi6CkEuMSQ-GI8cw&amp;ust=1362339449089733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hyperlink" Target="http://www.google.com/url?sa=i&amp;rct=j&amp;q=&amp;esrc=s&amp;frm=1&amp;source=images&amp;cd=&amp;cad=rja&amp;docid=BQAoW9J4ggh8KM&amp;tbnid=tOGSCSkHsve8GM:&amp;ved=0CAUQjRw&amp;url=http://en.wikipedia.org/wiki/Track_gauge&amp;ei=wFQyUfSBMojTyAH9noFI&amp;psig=AFQjCNEGA-GkbjNaNf2dL4apNMlzz6G3aA&amp;ust=1362339387019592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com/url?sa=i&amp;rct=j&amp;q=&amp;esrc=s&amp;frm=1&amp;source=images&amp;cd=&amp;cad=rja&amp;docid=C3FTSB6K2nadxM&amp;tbnid=XcA33JdTZrWa-M:&amp;ved=0CAUQjRw&amp;url=http://www.quia.com/jg/2259995list.html&amp;ei=0VYyUYzzGMej2QXH-YDQDw&amp;psig=AFQjCNHEFgbLrlJ0qasFVyVSNfmEO0Ee0w&amp;ust=1362339820906444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com/url?sa=i&amp;rct=j&amp;q=&amp;esrc=s&amp;frm=1&amp;source=images&amp;cd=&amp;cad=rja&amp;docid=3qjA3DBcr0uAYM&amp;tbnid=_tP8TQ42UtxfdM:&amp;ved=0CAUQjRw&amp;url=http://www.flickr.com/photos/wwwflickrdiepcomphotos/3004631009/&amp;ei=8lcyUYn1NMjg2QWxiYH4DQ&amp;psig=AFQjCNGc2GzjQR74b9M1N-77TYFo0ErWWg&amp;ust=1362340142535917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google.com/url?sa=i&amp;rct=j&amp;q=&amp;esrc=s&amp;frm=1&amp;source=images&amp;cd=&amp;cad=rja&amp;docid=RNFAOR8ozKXWZM&amp;tbnid=oE5CnaRzb4ooKM:&amp;ved=0CAUQjRw&amp;url=http://www.cartoonbrew.com/cartoon-culture/hidden-message-3440.html&amp;ei=0lgyUZgE6ITZBfSKgJAC&amp;psig=AFQjCNEWBiy9POgPfGEGy5Oh6USPg-GZMQ&amp;ust=1362340405354700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hyperlink" Target="http://www.google.com/url?sa=i&amp;rct=j&amp;q=&amp;esrc=s&amp;frm=1&amp;source=images&amp;cd=&amp;cad=rja&amp;docid=gPb8MqMLdm6ooM&amp;tbnid=-jKmYuknujIORM:&amp;ved=0CAUQjRw&amp;url=http://www.worldculturepictorial.com/blog/content/jan-6-1838-samuel-morse-1st-demonstrated-electric-telegraph-what-hath-god-wrought-1st-formal&amp;ei=aVgyUcjLMqWA2QW04IGYCA&amp;psig=AFQjCNGJYO-IL4mSjyEIuHxCLMiv_Jnovg&amp;ust=1362340321199915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google.com/url?sa=i&amp;source=images&amp;cd=&amp;cad=rja&amp;docid=e0BXpc_9ixZpDM&amp;tbnid=dWRrdwJqHOIBmM&amp;ved=0CAgQjRw&amp;url=http://forum.skyscraperpage.com/showthread.php?p%3D5477232&amp;ei=TJ0AU9yRKaj8yAGWz4HQBw&amp;psig=AFQjCNGaWg5GFSBsRGZyUbqeh5XopU01yA&amp;ust=1392635596734034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google.com/url?sa=i&amp;rct=j&amp;q=&amp;esrc=s&amp;source=images&amp;cd=&amp;cad=rja&amp;docid=J9wbDLO6IqmswM&amp;tbnid=FC8NK4M6uIEjvM:&amp;ved=0CAUQjRw&amp;url=http://www.prlog.org/12200712-ict-africa-awareness-of-history-of-telecommunication-in-africa-through-article-and-video.html&amp;ei=yp0AU5SOH6Gi2gWu5IDIAw&amp;bvm=bv.61535280,d.aWc&amp;psig=AFQjCNFlaza7Xnsr5P672YtZkX_vW4YeUA&amp;ust=1392635569248070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hyperlink" Target="http://www.google.com/url?sa=i&amp;rct=j&amp;q=&amp;esrc=s&amp;source=images&amp;cd=&amp;cad=rja&amp;docid=l5ociCN6jY8k5M&amp;tbnid=sFdlYsr7Dz8R8M:&amp;ved=0CAUQjRw&amp;url=http://glassian.org/Paper/index.html&amp;ei=FZ4AU4jIJq--2AXp3IDICA&amp;bvm=bv.61535280,d.aWc&amp;psig=AFQjCNFlaza7Xnsr5P672YtZkX_vW4YeUA&amp;ust=1392635569248070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com/url?sa=i&amp;rct=j&amp;q=&amp;esrc=s&amp;frm=1&amp;source=images&amp;cd=&amp;cad=rja&amp;docid=r4xq8dOUYLp3UM&amp;tbnid=AEVvXviYLaK7IM:&amp;ved=0CAUQjRw&amp;url=http://www.flickriver.com/photos/nostri-imago/3438829185/&amp;ei=xVkyUZ7sA8W02AXAsIHoCA&amp;psig=AFQjCNF8I6v-jV3qxm_iJNT-Y7Zc1Ntp-A&amp;ust=1362340666327806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hyperlink" Target="http://www.google.com/url?sa=i&amp;rct=j&amp;q=&amp;esrc=s&amp;frm=1&amp;source=images&amp;cd=&amp;cad=rja&amp;docid=5z2wP7lc4eYOuM&amp;tbnid=bbnzrkUkmdxD7M:&amp;ved=0CAUQjRw&amp;url=http://theborrowedbook.blogspot.com/2013/02/did-you-know-history-of-sewing-machine.html&amp;ei=71kyUceMIK6O2QXi8oDgDQ&amp;psig=AFQjCNF8I6v-jV3qxm_iJNT-Y7Zc1Ntp-A&amp;ust=1362340666327806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google.com/url?sa=i&amp;rct=j&amp;q=&amp;esrc=s&amp;source=images&amp;cd=&amp;cad=rja&amp;docid=IH7SX8PskWuhpM&amp;tbnid=KHvb-y7nQVudPM:&amp;ved=0CAUQjRw&amp;url=http://behindthestonewall.blogspot.com/2010_12_01_archive.html&amp;ei=8Z4AU5bHBorE2QWj_YEY&amp;bvm=bv.61535280,d.aWc&amp;psig=AFQjCNFLuBIlTyZqrw7CPejMwUsunZBCkQ&amp;ust=1392635940471669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google.com/url?sa=i&amp;rct=j&amp;q=&amp;esrc=s&amp;source=images&amp;cd=&amp;cad=rja&amp;docid=azcUax-oSVUooM&amp;tbnid=5SoAaEtOOZWWmM:&amp;ved=0CAUQjRw&amp;url=http://www.upstategirls.org/inhistory.html&amp;ei=vZ8AU62RM-ae2gWH2YHYAQ&amp;bvm=bv.61535280,d.aWc&amp;psig=AFQjCNGK6847sBwqDT9n79uw8OiUL1dkTQ&amp;ust=1392636183519125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google.com/url?sa=i&amp;rct=j&amp;q=&amp;esrc=s&amp;frm=1&amp;source=images&amp;cd=&amp;cad=rja&amp;docid=MLwYhRQpv5qCiM&amp;tbnid=XzbaRj0byM5xpM:&amp;ved=0CAUQjRw&amp;url=http://www.retiredtractors.com/Plows/jdpics.html&amp;ei=3VoyUf-cGMLW2gWql4DoBQ&amp;psig=AFQjCNECRUPb_k0UX37DOeCGdYp00qVhqw&amp;ust=1362340821115155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hyperlink" Target="http://www.google.com/url?sa=i&amp;rct=j&amp;q=&amp;esrc=s&amp;frm=1&amp;source=images&amp;cd=&amp;cad=rja&amp;docid=p4h2l9ixzDHEnM&amp;tbnid=vrj6ex689vuthM:&amp;ved=0CAUQjRw&amp;url=http://www.worthpoint.com/article/pre-tractor-john-deere&amp;ei=EVsyUbizD4ae2QWEl4GoCA&amp;psig=AFQjCNECRUPb_k0UX37DOeCGdYp00qVhqw&amp;ust=1362340821115155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google.com/url?sa=i&amp;rct=j&amp;q=&amp;esrc=s&amp;frm=1&amp;source=images&amp;cd=&amp;cad=rja&amp;docid=eK6fFBTbBXn3GM&amp;tbnid=E4R2N-T9QXrBNM:&amp;ved=0CAUQjRw&amp;url=http://www.lib.niu.edu/2001/iht810102.html&amp;ei=SlsyUZnxG_O_2QX7lIHQBw&amp;psig=AFQjCNECRUPb_k0UX37DOeCGdYp00qVhqw&amp;ust=1362340821115155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google.com/url?sa=i&amp;rct=j&amp;q=&amp;esrc=s&amp;source=images&amp;cd=&amp;cad=rja&amp;docid=Uw3NISk52IFulM&amp;tbnid=1GxR9wDgO82_tM:&amp;ved=0CAUQjRw&amp;url=http://www.teacherspayteachers.com/Product/Life-in-the-North-Industry-in-America-in-1800s-PowerPoint-37000&amp;ei=mKIAU6eRMoKi2wX98oHQDA&amp;bvm=bv.61535280,d.aWc&amp;psig=AFQjCNHw5z92g2HFHJGZWPc_J683PN7aUQ&amp;ust=1392636932566563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google.com/url?sa=i&amp;rct=j&amp;q=&amp;esrc=s&amp;source=images&amp;cd=&amp;cad=rja&amp;docid=6mJFXNlFvBXLbM&amp;tbnid=B4SrcA1gMNiQTM:&amp;ved=0CAUQjRw&amp;url=http://heartwhispers.weebly.com/st-pat-day.html&amp;ei=qaUAU_yvDun42AXajYG4AQ&amp;bvm=bv.61535280,d.aWc&amp;psig=AFQjCNGsa9asUsvyfxAo7hcLhg9WCJzhIA&amp;ust=1392637471236411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google.com/url?sa=i&amp;rct=j&amp;q=&amp;esrc=s&amp;source=images&amp;cd=&amp;cad=rja&amp;docid=qGK7iInx7ux19M&amp;tbnid=Rx1pC090PC1cTM:&amp;ved=0CAUQjRw&amp;url=http://www.museumsyndicate.com/item.php?item%3D11710&amp;ei=BqUAU_6sCObM2AXZj4HQBw&amp;bvm=bv.61535280,d.aWc&amp;psig=AFQjCNGsa9asUsvyfxAo7hcLhg9WCJzhIA&amp;ust=1392637471236411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google.com/url?sa=i&amp;rct=j&amp;q=&amp;esrc=s&amp;source=images&amp;cd=&amp;cad=rja&amp;docid=zCbtTWszhO7PtM&amp;tbnid=koznCHJMuui8IM:&amp;ved=0CAUQjRw&amp;url=http://colonialquills.blogspot.com/2011/09/guest-post-by-janet-grunst-coming-to.html&amp;ei=aaQAU7OlFMjj2QXvjIGoBw&amp;bvm=bv.61535280,d.aWc&amp;psig=AFQjCNHpBObrgDvxXdJfokGYQCh4uUSsXQ&amp;ust=1392637211722046" TargetMode="Externa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google.com/url?sa=i&amp;rct=j&amp;q=&amp;esrc=s&amp;source=images&amp;cd=&amp;cad=rja&amp;docid=NHqbYgeWpRYMmM&amp;tbnid=vDbtKfawNneQ2M:&amp;ved=0CAUQjRw&amp;url=http://www.historicalportraits.com/Gallery.asp?Page%3DItem%26ItemID%3D365%26Desc%3DThe-shoemaker-and-his-apprentice-%7C-Peter-Angelis&amp;ei=xqQAU_StI8Py2QWG9IHoBg&amp;bvm=bv.61535280,d.aWc&amp;psig=AFQjCNGsa9asUsvyfxAo7hcLhg9WCJzhIA&amp;ust=1392637471236411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google.com/url?sa=i&amp;rct=j&amp;q=&amp;esrc=s&amp;frm=1&amp;source=images&amp;cd=&amp;cad=rja&amp;docid=hyM28UTGuQFNFM&amp;tbnid=jHG7-5H1_nZZCM:&amp;ved=0CAUQjRw&amp;url=http://factory-system.wikispaces.com/&amp;ei=lnUyUaPTK8jvrQHC8YHADw&amp;bvm=bv.43148975,d.dmQ&amp;psig=AFQjCNFwOTcqp9pVc3ic-Spw7ifH22J0cg&amp;ust=1362347755185170" TargetMode="Externa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google.com/url?sa=i&amp;rct=j&amp;q=&amp;esrc=s&amp;frm=1&amp;source=images&amp;cd=&amp;cad=rja&amp;docid=hyM28UTGuQFNFM&amp;tbnid=jHG7-5H1_nZZCM:&amp;ved=0CAUQjRw&amp;url=http://factory-system.wikispaces.com/&amp;ei=lnUyUaPTK8jvrQHC8YHADw&amp;bvm=bv.43148975,d.dmQ&amp;psig=AFQjCNFwOTcqp9pVc3ic-Spw7ifH22J0cg&amp;ust=1362347755185170" TargetMode="Externa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google.com/url?sa=i&amp;rct=j&amp;q=&amp;esrc=s&amp;source=images&amp;cd=&amp;cad=rja&amp;docid=HCo0bRdTeWtHfM&amp;tbnid=EBNS36paEOT5cM:&amp;ved=0CAUQjRw&amp;url=http://en.wikipedia.org/wiki/Slatersville,_Rhode_Island&amp;ei=6KcAU58ridXYBa-kgOAP&amp;bvm=bv.61535280,d.aWc&amp;psig=AFQjCNEbQOzCZ7gfUXtgfQrojPytCbmN_A&amp;ust=1392638245489472" TargetMode="Externa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google.com/url?sa=i&amp;rct=j&amp;q=&amp;esrc=s&amp;source=images&amp;cd=&amp;cad=rja&amp;docid=I_1dvwlpKn9cVM&amp;tbnid=hyIOj-v7jtXtgM:&amp;ved=0CAUQjRw&amp;url=http://blogs.babycenter.com/mom_stories/9-5-2011-how-child-labor-made-a-race-of-pygmies/&amp;ei=raoAU-6LPKHg2gWNx4GoBA&amp;bvm=bv.61535280,d.aWc&amp;psig=AFQjCNFgueGgT40gOvfuPdG1Yy4W8MW3rA&amp;ust=1392638853548588" TargetMode="Externa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google.com/url?sa=i&amp;rct=j&amp;q=&amp;esrc=s&amp;source=images&amp;cd=&amp;cad=rja&amp;docid=CPSLU-EplP73cM&amp;tbnid=BZy3ozF2Pry89M:&amp;ved=0CAUQjRw&amp;url=http://www.blackstonevalleycorridor.org/explore/valleysites/eastprovidence.html&amp;ei=FqsAU7LYJ4TD2wW0qIHYBg&amp;bvm=bv.61535280,d.aWc&amp;psig=AFQjCNEeHG7SWSWPFqWmshLce5SYmGZ3NQ&amp;ust=1392639081455089" TargetMode="Externa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google.com/url?sa=i&amp;rct=j&amp;q=&amp;esrc=s&amp;frm=1&amp;source=images&amp;cd=&amp;cad=rja&amp;docid=SWw-4X8S1o3fEM&amp;tbnid=fWFdvAHSa3BLfM:&amp;ved=0CAUQjRw&amp;url=http://teacherweb.com/MA/ThomasCarrollSchool/MrsKFitzpatrick/ap15.aspx&amp;ei=zHYyUfKgFsmi2QXU64DIBA&amp;bvm=bv.43148975,d.dmQ&amp;psig=AFQjCNEdzptFiLGyCDhNtYRgT0a_ikGEfg&amp;ust=1362348042749859" TargetMode="Externa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.google.com/url?sa=i&amp;rct=j&amp;q=&amp;esrc=s&amp;frm=1&amp;source=images&amp;cd=&amp;cad=rja&amp;docid=282yQBVx0hmv5M&amp;tbnid=iWibEs6DFlfLrM:&amp;ved=0CAUQjRw&amp;url=http://www.studyblue.com/notes/note/n/lecture-18-the-us-/deck/861388&amp;ei=8XcyUeqcNsq5ywGxzYDIAQ&amp;psig=AFQjCNH18G4qoVxCc03Sp5pRDbN86GCFBQ&amp;ust=1362348399778738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google.com/url?sa=i&amp;rct=j&amp;q=&amp;esrc=s&amp;source=images&amp;cd=&amp;cad=rja&amp;docid=r6uWwdESVjG_SM&amp;tbnid=U0lC0DNC97PUaM:&amp;ved=0CAUQjRw&amp;url=http://www.thecrowleycollection.com/photos/americana/historicsites/newengland/lowellnhp/lowellnhp.htm&amp;ei=2KsAU_LDC6b-2gXm04Ag&amp;bvm=bv.61535280,d.aWc&amp;psig=AFQjCNFlHEm7PKMueY42RrrSMJ46usnwAw&amp;ust=1392639278738513" TargetMode="Externa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hyperlink" Target="http://www.google.com/url?sa=i&amp;rct=j&amp;q=&amp;esrc=s&amp;frm=1&amp;source=images&amp;cd=&amp;cad=rja&amp;docid=jNeQfsH2Ksj2lM&amp;tbnid=myPVix0_7BK-hM:&amp;ved=0CAUQjRw&amp;url=http://weave-away.blogspot.com/2011/05/lowell-mill-girls.html&amp;ei=RngyUZilO4H5ygHhv4Bg&amp;psig=AFQjCNFl1XyOQAPyLrJ0EJEVpdCzrpdwmw&amp;ust=1362348469636834" TargetMode="Externa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docid=POv2imQJlr851M&amp;tbnid=UbdqdbMXEm6buM:&amp;ved=0CAUQjRw&amp;url=http://www.glogster.com/lmackinder/lowell-mill-glog/g-6mobtq25mrtsieteuelo7a0&amp;ei=Ja4AU-6oHq-A2QWcyYHQBA&amp;psig=AFQjCNFBbt1Oej7n6NQwmv1Jnjq55Nt7RQ&amp;ust=1392639815130968" TargetMode="External"/><Relationship Id="rId2" Type="http://schemas.openxmlformats.org/officeDocument/2006/relationships/hyperlink" Target="http://www.google.com/url?sa=i&amp;rct=j&amp;q=&amp;esrc=s&amp;source=images&amp;cd=&amp;cad=rja&amp;docid=DLDNml8WHvSByM&amp;tbnid=a-4o0b2Q7uERTM:&amp;ved=0CAUQjRw&amp;url=http://daniellerkaiser.edublogs.org/about/women-and-the-labor-movement/the-lowell-mill-girls/&amp;ei=260AU6iXJ7TC2gXG9YD4DQ&amp;psig=AFQjCNFBbt1Oej7n6NQwmv1Jnjq55Nt7RQ&amp;ust=139263981513096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docid=_y07ofiwvSyAEM&amp;tbnid=63uIz2-O0vDfyM:&amp;ved=0CAUQjRw&amp;url=https://mstartzman.pbworks.com/w/page/31679624/Lowell%20System%20(first)&amp;ei=ma4AU9PyJYLy2QX8g4HgBQ&amp;psig=AFQjCNEva3WZ--JmcroYLDdEFrrM_7z5rQ&amp;ust=1392640013178437" TargetMode="External"/><Relationship Id="rId2" Type="http://schemas.openxmlformats.org/officeDocument/2006/relationships/hyperlink" Target="http://www.google.com/url?sa=i&amp;rct=j&amp;q=&amp;esrc=s&amp;source=images&amp;cd=&amp;cad=rja&amp;docid=DLDNml8WHvSByM&amp;tbnid=a-4o0b2Q7uERTM:&amp;ved=0CAUQjRw&amp;url=http://daniellerkaiser.edublogs.org/about/women-and-the-labor-movement/the-lowell-mill-girls/&amp;ei=260AU6iXJ7TC2gXG9YD4DQ&amp;psig=AFQjCNFBbt1Oej7n6NQwmv1Jnjq55Nt7RQ&amp;ust=139263981513096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docid=avL-6SO6JcaTZM&amp;tbnid=VT2-PoYzCgRmNM:&amp;ved=0CAUQjRw&amp;url=http://www.lizcollinshistoryclasses.com/reform-and-religion-in-early-america.html&amp;ei=Aq8AU_3wH-HX2QWr14HQCQ&amp;psig=AFQjCNE627ipKTgAzN5r3AmC8xBzAXhP7g&amp;ust=1392640082297056" TargetMode="External"/><Relationship Id="rId2" Type="http://schemas.openxmlformats.org/officeDocument/2006/relationships/hyperlink" Target="http://www.google.com/url?sa=i&amp;rct=j&amp;q=&amp;esrc=s&amp;source=images&amp;cd=&amp;cad=rja&amp;docid=DLDNml8WHvSByM&amp;tbnid=a-4o0b2Q7uERTM:&amp;ved=0CAUQjRw&amp;url=http://daniellerkaiser.edublogs.org/about/women-and-the-labor-movement/the-lowell-mill-girls/&amp;ei=260AU6iXJ7TC2gXG9YD4DQ&amp;psig=AFQjCNFBbt1Oej7n6NQwmv1Jnjq55Nt7RQ&amp;ust=139263981513096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om/url?sa=i&amp;rct=j&amp;q=&amp;esrc=s&amp;source=images&amp;cd=&amp;cad=rja&amp;docid=DLDNml8WHvSByM&amp;tbnid=a-4o0b2Q7uERTM:&amp;ved=0CAUQjRw&amp;url=http://daniellerkaiser.edublogs.org/about/women-and-the-labor-movement/the-lowell-mill-girls/&amp;ei=260AU6iXJ7TC2gXG9YD4DQ&amp;psig=AFQjCNFBbt1Oej7n6NQwmv1Jnjq55Nt7RQ&amp;ust=1392639815130968" TargetMode="Externa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www.google.com/url?sa=i&amp;rct=j&amp;q=&amp;esrc=s&amp;source=images&amp;cd=&amp;cad=rja&amp;docid=Tm6XU3NCP0aUOM&amp;tbnid=D0eUz1Nb8sQ7FM:&amp;ved=0CAUQjRw&amp;url=http://www.epa.gov/glnpo/&amp;ei=fbAAU_HWFeaj2QX7moD4AQ&amp;psig=AFQjCNEB4caEH5a7GeNJf9npneQpwK2BZw&amp;ust=1392640466242347" TargetMode="Externa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google.com/url?sa=i&amp;rct=j&amp;q=&amp;esrc=s&amp;source=images&amp;cd=&amp;cad=rja&amp;docid=VFAGxiu5-ciB5M&amp;tbnid=qsg0BOX_-dOD4M:&amp;ved=0CAUQjRw&amp;url=http://miomd-11.northwestern.edu/travel/location.php&amp;ei=0bEAU4mXOuTr2QXtpYHACg&amp;psig=AFQjCNHE7WjNJ3UDgvn9pZMtUEHohkqW1g&amp;ust=1392640810828619" TargetMode="Externa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google.com/url?sa=i&amp;rct=j&amp;q=&amp;esrc=s&amp;source=images&amp;cd=&amp;cad=rja&amp;docid=E_dyKyIYcXUzsM&amp;tbnid=IuykE-d_PTRdtM:&amp;ved=0CAUQjRw&amp;url=http://yochicago.com/an-updated-rental-service-do-not-call-list/28563/&amp;ei=K7EAU-6rPIis2QW-koG4Cw&amp;psig=AFQjCNFSBHjLb_HlRWLp623KQz4oUrji6w&amp;ust=1392640631782032" TargetMode="Externa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hyperlink" Target="http://www.google.com/url?sa=i&amp;rct=j&amp;q=&amp;esrc=s&amp;source=images&amp;cd=&amp;cad=rja&amp;docid=xrnT4q-rtzoMyM&amp;tbnid=WWNjtVvMM-VT_M:&amp;ved=0CAUQjRw&amp;url=http://www.woodstockil.gov/index.asp?Type%3DB_BASIC%26SEC%3D%7B4DB093FC-8433-4521-9440-1254D02BC0E1%7D&amp;ei=CrMAU53FJuO52QWi1YGYBA&amp;psig=AFQjCNE2nOsUigos7d_G4zMiAr3xOMVYcA&amp;ust=1392641070541436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www.google.com/url?sa=i&amp;rct=j&amp;q=&amp;esrc=s&amp;source=images&amp;cd=&amp;cad=rja&amp;docid=LVcozCPVKKcP6M&amp;tbnid=mJa19osyybpu6M:&amp;ved=0CAUQjRw&amp;url=http://usa.streetsblog.org/2012/01/30/freight-rail-industry-planning-record-investment-in-2012/&amp;ei=zrMAU928Hcil2wWCiYHYBA&amp;psig=AFQjCNGaHmALIUczJVkDFqEPvBbM0pv_BA&amp;ust=1392641327754299" TargetMode="Externa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www.google.com/url?sa=i&amp;rct=j&amp;q=&amp;esrc=s&amp;frm=1&amp;source=images&amp;cd=&amp;cad=rja&amp;docid=eSXDYP1Xf8w53M&amp;tbnid=an_G2_htayQ-7M:&amp;ved=0CAUQjRw&amp;url=http://www.loc.gov/pictures/item/owi2001027272/PP/&amp;ei=8XkyUcXKBsa3ywH2z4CQAQ&amp;psig=AFQjCNHeuQYLOwq7MRpLFUSnZ37o66105Q&amp;ust=1362348851824156" TargetMode="Externa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hyperlink" Target="http://www.google.com/url?sa=i&amp;rct=j&amp;q=&amp;esrc=s&amp;source=images&amp;cd=&amp;cad=rja&amp;docid=bPmeM7sc4eWpMM&amp;tbnid=cKZrjjF98zzYaM:&amp;ved=0CAUQjRw&amp;url=http://www.epodunk.com/cgi-bin/genInfo.php?locIndex%3D14673&amp;ei=y7UAU870MM3O2QW-s4HICQ&amp;psig=AFQjCNEPt9bDU8lcm_prjsKelyCvC6_vBA&amp;ust=1392641750352521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8.png"/><Relationship Id="rId2" Type="http://schemas.openxmlformats.org/officeDocument/2006/relationships/hyperlink" Target="http://www.google.com/url?sa=i&amp;rct=j&amp;q=&amp;esrc=s&amp;frm=1&amp;source=images&amp;cd=&amp;cad=rja&amp;docid=7m_ACk0p8zaReM&amp;tbnid=AuFcMNLvxG5JUM:&amp;ved=0CAUQjRw&amp;url=http://en.wikipedia.org/wiki/Andrew_Carnegie&amp;ei=UXsyUZ6ZHKGqyAHs3oCAAQ&amp;bvm=bv.43148975,d.dmQ&amp;psig=AFQjCNHIRA0r2aE8REkgNgAR32HbVxw-LQ&amp;ust=1362349232481289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frm=1&amp;source=images&amp;cd=&amp;cad=rja&amp;docid=JZszN8nrrUFzBM&amp;tbnid=qT4jSBJP49165M:&amp;ved=0CAUQjRw&amp;url=http://mintees.com/talk/197423-graphic-work-august-2011/&amp;ei=13syUb2wHOH4yAG06YE4&amp;bvm=bv.43148975,d.dmQ&amp;psig=AFQjCNG2PLyncaO0JuSU7xiJ04N11J_H3Q&amp;ust=1362349355985000" TargetMode="External"/><Relationship Id="rId5" Type="http://schemas.openxmlformats.org/officeDocument/2006/relationships/image" Target="../media/image57.jpeg"/><Relationship Id="rId4" Type="http://schemas.openxmlformats.org/officeDocument/2006/relationships/hyperlink" Target="http://www.google.com/url?sa=i&amp;rct=j&amp;q=&amp;esrc=s&amp;frm=1&amp;source=images&amp;cd=&amp;cad=rja&amp;docid=imlBoKomlo32YM&amp;tbnid=iEpXxAkvi_hcWM:&amp;ved=0CAUQjRw&amp;url=http://mrspencer.info/united-states-history-government/regents-review/industrialization-of-the-united-states/&amp;ei=wXsyUeKYHKHtygGtzoGgAQ&amp;bvm=bv.43148975,d.dmQ&amp;psig=AFQjCNG2PLyncaO0JuSU7xiJ04N11J_H3Q&amp;ust=1362349355985000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www.google.com/url?sa=i&amp;rct=j&amp;q=&amp;esrc=s&amp;frm=1&amp;source=images&amp;cd=&amp;cad=rja&amp;docid=qGKfX9mzKm3F4M&amp;tbnid=PFoF_fJvi8NBCM:&amp;ved=0CAUQjRw&amp;url=http://www.garyengbergoutdoors.com/blog/2012/03/13/the-lake-superior-binational-you-to-a-open-public-meeting-and-webinar-3-13-2012/&amp;ei=jXoyUYyKO4abyQHDu4DoAw&amp;bvm=bv.43148975,d.dmQ&amp;psig=AFQjCNHGTBsXhUip3Z56NR-QWsRuzXk3uA&amp;ust=1362349049645844" TargetMode="Externa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www.google.com/url?sa=i&amp;rct=j&amp;q=&amp;esrc=s&amp;source=images&amp;cd=&amp;cad=rja&amp;docid=uHZyDDdEGdzl4M&amp;tbnid=fhpObEUoPp5KwM:&amp;ved=0CAUQjRw&amp;url=http://en.wikipedia.org/wiki/Coal_mining&amp;ei=8LQAU6bDIeXN2wX0kICQBw&amp;psig=AFQjCNG_AF7cMp9WhvvaW1jr02Zm2jQXRg&amp;ust=1392641637102416" TargetMode="Externa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www.google.com/url?sa=i&amp;rct=j&amp;q=&amp;esrc=s&amp;source=images&amp;cd=&amp;cad=rja&amp;docid=A8sxTl6O482OxM&amp;tbnid=mWfx-YgSB3Lm_M:&amp;ved=0CAUQjRw&amp;url=http://www.titanti.com/torque-tools/&amp;ei=grkAU6CKG6-H2AXDi4CQAQ&amp;psig=AFQjCNE1cfiSGAlckT1lr-DeLHJFmzCvHQ&amp;ust=1392642725775622" TargetMode="Externa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www.google.com/url?sa=i&amp;rct=j&amp;q=&amp;esrc=s&amp;source=images&amp;cd=&amp;cad=rja&amp;docid=wAaFORDeOBps-M&amp;tbnid=2-KqhkMpiZ260M:&amp;ved=0CAUQjRw&amp;url=http://www.csicop.org/specialarticles/show/a_million_poisoning_planes/&amp;ei=ybsAU9e8GePr2wX2qoH4Cw&amp;psig=AFQjCNHeqsQXyiULLFIwfqGLpmGUT2wDTQ&amp;ust=1392643376563054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google.com/url?sa=i&amp;rct=j&amp;q=&amp;esrc=s&amp;source=images&amp;cd=&amp;cad=rja&amp;docid=t0d3DbEYBFl0CM&amp;tbnid=A7_yA5JBZwwF8M:&amp;ved=0CAUQjRw&amp;url=http://www.funnyjunk.com/funny_pictures/3890207/It%2Bs%2BToo%2BDamn%2BHot/&amp;ei=w78AU4fpOeiU2gXJl4DgBw&amp;psig=AFQjCNFCx-1cCysWiGdCDqp73Q-elGq-Yw&amp;ust=1392644352238210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google.com/url?sa=i&amp;rct=j&amp;q=&amp;esrc=s&amp;source=images&amp;cd=&amp;cad=rja&amp;docid=Sv5gH9E8-zsB5M&amp;tbnid=aFYr1rObGkzrVM:&amp;ved=0CAUQjRw&amp;url=http://www.tensionnot.com/pictures/Funny/Bad-Hammock-Location&amp;ei=ksMAU7WyHOe-2gXnh4HQDw&amp;psig=AFQjCNESrAUoxfSkvGPiM-mZILMdgq9B7w&amp;ust=1392645226066824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://www.google.com/url?sa=i&amp;rct=j&amp;q=&amp;esrc=s&amp;source=images&amp;cd=&amp;cad=rja&amp;docid=eVgv9VQ0gyKAuM&amp;tbnid=Ya5K_gVu0Ff_aM:&amp;ved=0CAUQjRw&amp;url=http://www.popscreen.com/pg/1108889456/Womens-1970s-Disco-Costume&amp;ei=A8QAU9HcH6Ls2QWZpoDoAQ&amp;psig=AFQjCNGp2NQX_YDjFXgNrSHlr4IO_XZz3A&amp;ust=1392645471902627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google.com/url?sa=i&amp;rct=j&amp;q=&amp;esrc=s&amp;source=images&amp;cd=&amp;cad=rja&amp;docid=qFKHVmJ6kt_eoM&amp;tbnid=BGgbiYU4y4BQWM:&amp;ved=0CAUQjRw&amp;url=http://www.auburnart.com/index.php/for-the-home/pottery/small-tomato-tray-life-is-better-in-the-south.html&amp;ei=dccAU97MJ4Ts2wXGoYDQDw&amp;psig=AFQjCNGpR2pWYRcFeGEBsgM2MGJnuEizPg&amp;ust=1392646354879376" TargetMode="Externa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www.google.com/url?sa=i&amp;rct=j&amp;q=&amp;esrc=s&amp;source=images&amp;cd=&amp;cad=rja&amp;docid=2cuLKT0aFJh6YM&amp;tbnid=7frG-I9pWz_-VM:&amp;ved=0CAUQjRw&amp;url=http://www.confederate.org/cma.html&amp;ei=UtwAU4HxCqXu2QXOjYH4DQ&amp;bvm=bv.61535280,d.aWc&amp;psig=AFQjCNGghF-Hx6LygWy3KSyzYlcTHiMZKA&amp;ust=1392651490570304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://www.google.com/url?sa=i&amp;rct=j&amp;q=&amp;esrc=s&amp;source=images&amp;cd=&amp;cad=rja&amp;docid=eVgv9VQ0gyKAuM&amp;tbnid=Ya5K_gVu0Ff_aM:&amp;ved=0CAUQjRw&amp;url=http://www.popscreen.com/pg/1108889456/Womens-1970s-Disco-Costume&amp;ei=dt0AU_XUA6bq2gXp-YG4DA&amp;bvm=bv.61535280,d.aWc&amp;psig=AFQjCNEygNYvtJQo8hoqqYRr6adQo5LR7Q&amp;ust=1392651893382737" TargetMode="Externa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www.google.com/url?sa=i&amp;rct=j&amp;q=&amp;esrc=s&amp;frm=1&amp;source=images&amp;cd=&amp;cad=rja&amp;docid=jYDZDqEkMpXGPM&amp;tbnid=5PkctUpvswwALM:&amp;ved=0CAUQjRw&amp;url=http://www.oakalleyplantation.com/visiting/&amp;ei=oWcyUb_1JuKLywG2l4GYAQ&amp;psig=AFQjCNFQsGO1RPKWE-1cumyPE-F5g9azMw&amp;ust=1362344201323893" TargetMode="Externa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www.google.com/url?sa=i&amp;rct=j&amp;q=&amp;esrc=s&amp;frm=1&amp;source=images&amp;cd=&amp;cad=rja&amp;docid=nhhg8hi8E0_0GM&amp;tbnid=RyC4YTiWXuOYNM:&amp;ved=0CAUQjRw&amp;url=http://lovelymaryam.wordpress.com/category/united-states-of-america/louisiana/&amp;ei=fGYyUdKfCKHtygGtzoGgAQ&amp;psig=AFQjCNFCjbPfBk6MaHiCu2EI9GozvRBpqQ&amp;ust=1362343832790857" TargetMode="Externa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www.google.com/url?sa=i&amp;rct=j&amp;q=&amp;esrc=s&amp;frm=1&amp;source=images&amp;cd=&amp;cad=rja&amp;docid=qZ8UNCGui2kWbM&amp;tbnid=M13T4uS8-x3-HM:&amp;ved=0CAUQjRw&amp;url=http://www.theworldwidetraveler.com/destinations/americas-caribbean/united-states/louisiana-nottoway/&amp;ei=uGYyUZHGGaiayAHbqoBg&amp;psig=AFQjCNFCjbPfBk6MaHiCu2EI9GozvRBpqQ&amp;ust=1362343832790857" TargetMode="Externa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4.jpeg"/><Relationship Id="rId2" Type="http://schemas.openxmlformats.org/officeDocument/2006/relationships/hyperlink" Target="http://www.google.com/url?sa=i&amp;rct=j&amp;q=&amp;esrc=s&amp;frm=1&amp;source=images&amp;cd=&amp;cad=rja&amp;docid=7Ap9nQVZrAI5zM&amp;tbnid=6SzMipf26CJbcM:&amp;ved=0CAUQjRw&amp;url=http://www.kauerskorner.com/new_orleans.htm&amp;ei=5WYyUfjqMM3ryAGa6YDYAQ&amp;psig=AFQjCNFCjbPfBk6MaHiCu2EI9GozvRBpqQ&amp;ust=136234383279085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frm=1&amp;source=images&amp;cd=&amp;cad=rja&amp;docid=OPQaMel3kVBb4M&amp;tbnid=E-I01tniYHifrM:&amp;ved=0CAUQjRw&amp;url=http://www.sliceok.com/May-2012/Gracious-and-Grand/&amp;ei=VmcyUcX7DZTryAHOh4HgAQ&amp;psig=AFQjCNFCjbPfBk6MaHiCu2EI9GozvRBpqQ&amp;ust=1362343832790857" TargetMode="External"/><Relationship Id="rId5" Type="http://schemas.openxmlformats.org/officeDocument/2006/relationships/image" Target="../media/image73.jpeg"/><Relationship Id="rId4" Type="http://schemas.openxmlformats.org/officeDocument/2006/relationships/hyperlink" Target="http://www.google.com/url?sa=i&amp;rct=j&amp;q=&amp;esrc=s&amp;frm=1&amp;source=images&amp;cd=&amp;cad=rja&amp;docid=dyImTdJcCpaIpM&amp;tbnid=DFxb8hgJYxMttM:&amp;ved=0CAUQjRw&amp;url=http://www.yelp.com/user_local_photos?userid=5kpBqHJ0uur88NEhCYNH5A&amp;select=UbOkKKfBV-47XDfX5va8DA&amp;ei=FmcyUb_NOuWwygHuzYHIAQ&amp;psig=AFQjCNFCjbPfBk6MaHiCu2EI9GozvRBpqQ&amp;ust=1362343832790857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www.google.com/url?sa=i&amp;rct=j&amp;q=&amp;esrc=s&amp;frm=1&amp;source=images&amp;cd=&amp;cad=rja&amp;docid=D5WjQrGlX3hDCM&amp;tbnid=CTys2aCYdKVw2M:&amp;ved=0CAUQjRw&amp;url=http://www.event1001.com/hotels/usa/vacherie/oak-alley-plantation,-restaurant-and-inn/7895/&amp;ei=FGgyUYqGFuLfyAHmp4GYAg&amp;psig=AFQjCNFQsGO1RPKWE-1cumyPE-F5g9azMw&amp;ust=1362344201323893" TargetMode="Externa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pjUYw2HKB7o" TargetMode="External"/><Relationship Id="rId2" Type="http://schemas.openxmlformats.org/officeDocument/2006/relationships/hyperlink" Target="http://www.youtube.com/watch?v=2zomyWfPgjE" TargetMode="Externa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://www.google.com/url?sa=i&amp;rct=j&amp;q=&amp;esrc=s&amp;source=images&amp;cd=&amp;cad=rja&amp;docid=ZpwcNEiL3h7tPM&amp;tbnid=6DpDDyC4Jk-swM:&amp;ved=0CAUQjRw&amp;url=http://www.negroartist.com/southern%20slavery/pages/In%20Florida,%20especially%20what%20became%20known%20as%20Middle%20Florida,%20cotton%20emerged%20as%20the%20cash%20crop%20of%20choice%20during%20the%20antebellum%20era_%20Its%20cultiva_jpg.htm&amp;ei=jN4AU5inM8eA2AW6vIC4BA&amp;psig=AFQjCNGHAu6spLNsM91CARfCop9M6qXJJw&amp;ust=1392652153078559" TargetMode="Externa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://www.google.com/url?sa=i&amp;rct=j&amp;q=&amp;esrc=s&amp;source=images&amp;cd=&amp;cad=rja&amp;docid=6Pj25tHwnBlS9M&amp;tbnid=S_lafrkJD2Gm7M:&amp;ved=0CAUQjRw&amp;url=http://www.plantationadventure.com/destination_details.php?cID%3D106&amp;ei=KN0AU83cJYme2wXAzYH4DA&amp;bvm=bv.61535280,d.aWc&amp;psig=AFQjCNEygNYvtJQo8hoqqYRr6adQo5LR7Q&amp;ust=1392651893382737" TargetMode="Externa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www.google.com/url?sa=i&amp;rct=j&amp;q=&amp;esrc=s&amp;frm=1&amp;source=images&amp;cd=&amp;cad=rja&amp;docid=OWb0wpIjXo8ACM&amp;tbnid=eOpeSpx7yqhxcM:&amp;ved=0CAUQjRw&amp;url=http://briggl.com/galleries/illinois.php&amp;ei=KGQyUceTDMblyAHXnoDoAQ&amp;bvm=bv.43148975,d.dmQ&amp;psig=AFQjCNFmoC8M9xgJ8qdbj3Ei04OAuoC-PA&amp;ust=1362343288802450" TargetMode="Externa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://www.google.com/url?sa=i&amp;rct=j&amp;q=&amp;esrc=s&amp;frm=1&amp;source=images&amp;cd=&amp;cad=rja&amp;docid=rpPNKWUqmCyfvM&amp;tbnid=tL5o4bJn_LGTiM:&amp;ved=0CAUQjRw&amp;url=http://www.sjsapush.com/ch13.php&amp;ei=DG4yUYvbA6KW2QWD-YHgDw&amp;bvm=bv.43148975,d.dmQ&amp;psig=AFQjCNFJ1zdXKyv1AGt5G9ViFcSCFtsrSg&amp;ust=1362345753867685" TargetMode="Externa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://www.google.com/url?sa=i&amp;rct=j&amp;q=&amp;esrc=s&amp;frm=1&amp;source=images&amp;cd=&amp;cad=rja&amp;docid=GvBMisupNvmqKM&amp;tbnid=p-19kwdqBxHbBM:&amp;ved=0CAUQjRw&amp;url=http://www.colorsofmoney.com/comoverseer.htm&amp;ei=FW8yUfeiJ4XrrQGJj4HYDQ&amp;bvm=bv.43148975,d.dmQ&amp;psig=AFQjCNGnt91P-R6ZbpZYq8teXA8V3efHpw&amp;ust=1362346025914475" TargetMode="Externa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www.google.com/url?sa=i&amp;rct=j&amp;q=&amp;esrc=s&amp;frm=1&amp;source=images&amp;cd=&amp;cad=rja&amp;docid=c62KxON6JPw_7M&amp;tbnid=JJYx4-FBjhx7KM:&amp;ved=0CAUQjRw&amp;url=http://shot97.com/2013/02/pre-school-slave-auction/&amp;ei=zXAyUcGwO4eOrgHs4oCoDw&amp;bvm=bv.43148975,d.dmQ&amp;psig=AFQjCNGcyDH4EITq5euyabJ8UsdewCiHNw&amp;ust=1362346549872313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verticalbridge.ca/wp/wp-content/uploads/2013/11/industrial-revolutio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90600"/>
            <a:ext cx="8534400" cy="1143000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Seven</a:t>
            </a:r>
            <a:br>
              <a:rPr lang="en-US" sz="9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9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Industrialization</a:t>
            </a:r>
            <a:endParaRPr lang="en-US" sz="9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035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</a:rPr>
              <a:t>Lowell System</a:t>
            </a:r>
            <a:endParaRPr lang="en-US" sz="66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819400"/>
            <a:ext cx="8686800" cy="3306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rgbClr val="FFFF00"/>
                </a:solidFill>
              </a:rPr>
              <a:t>The use of water-powered textile mills that employed unmarried women as laborers.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76896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Southern Religion and Society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/>
          <a:lstStyle/>
          <a:p>
            <a:r>
              <a:rPr lang="en-US" dirty="0" smtClean="0"/>
              <a:t>Plantations were like small communities and were really spread out with vast distances between them.</a:t>
            </a:r>
          </a:p>
          <a:p>
            <a:r>
              <a:rPr lang="en-US" dirty="0" smtClean="0"/>
              <a:t>Relied on social activities, such as the Antebellum Ball, as social gatherings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07876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Southern Religion and Society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Big Plantation = Money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19589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Southern Religion and Society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Big Plantation = Money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Money = Power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69333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Southern Religion and Society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Big Plantation = Money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Money = Power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Power = Make the Laws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1568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Southern Religion and Society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Big Plantation = Money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Money = Power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Power = Make the Laws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Make the Laws = Keep / make more money and power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01529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Southern Religion and Society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All of this because they convinced themselves that God intended for whites to rule over blacks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50114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Life as a Slave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5400" y="2286000"/>
            <a:ext cx="35814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PLANTATION SLAVE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000" dirty="0" smtClean="0">
              <a:solidFill>
                <a:srgbClr val="FFFF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/>
              <a:t>Worked on a Slave Gang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/>
              <a:t>Worked from “Can See” to “Can’t See”</a:t>
            </a:r>
            <a:endParaRPr lang="en-US" sz="3200" dirty="0"/>
          </a:p>
        </p:txBody>
      </p:sp>
      <p:pic>
        <p:nvPicPr>
          <p:cNvPr id="55302" name="Picture 6" descr="http://media.escola.britannica.com.br/eb-media/30/138730-050-312CBBAF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2146299"/>
            <a:ext cx="4568826" cy="456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83494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Life as a Slave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0036" y="3048000"/>
            <a:ext cx="35814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House Slave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000" dirty="0" smtClean="0">
              <a:solidFill>
                <a:srgbClr val="FFFF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/>
              <a:t>Better working conditions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/>
              <a:t>Generally better treatment</a:t>
            </a:r>
            <a:endParaRPr lang="en-US" sz="3200" dirty="0"/>
          </a:p>
        </p:txBody>
      </p:sp>
      <p:pic>
        <p:nvPicPr>
          <p:cNvPr id="57346" name="Picture 2" descr="http://likeawhisper.files.wordpress.com/2009/02/janeandrebecca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12373"/>
            <a:ext cx="3425825" cy="435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1191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Life as a Slave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0036" y="3048000"/>
            <a:ext cx="3581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Playmates</a:t>
            </a:r>
          </a:p>
          <a:p>
            <a:pPr algn="ctr"/>
            <a:r>
              <a:rPr lang="en-US" sz="3200" dirty="0" smtClean="0"/>
              <a:t>Not many white children around to play with)</a:t>
            </a:r>
            <a:endParaRPr lang="en-US" sz="3200" dirty="0"/>
          </a:p>
        </p:txBody>
      </p:sp>
      <p:pic>
        <p:nvPicPr>
          <p:cNvPr id="58370" name="Picture 2" descr="https://encrypted-tbn2.gstatic.com/images?q=tbn:ANd9GcRkO-OwroOt6rg-k0hh6adASjlXlZD5hscZ5WoAW8xb55MU7sKa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1" r="6131" b="5420"/>
          <a:stretch/>
        </p:blipFill>
        <p:spPr bwMode="auto">
          <a:xfrm>
            <a:off x="623455" y="2057400"/>
            <a:ext cx="3962400" cy="467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34730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Life as a Slave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0036" y="3048000"/>
            <a:ext cx="3581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Driver</a:t>
            </a:r>
          </a:p>
          <a:p>
            <a:pPr algn="ctr"/>
            <a:r>
              <a:rPr lang="en-US" sz="3200" dirty="0" smtClean="0"/>
              <a:t>Slave you could trust to go to town</a:t>
            </a:r>
            <a:endParaRPr lang="en-US" sz="3200" dirty="0"/>
          </a:p>
        </p:txBody>
      </p:sp>
      <p:sp>
        <p:nvSpPr>
          <p:cNvPr id="3" name="AutoShape 2" descr="data:image/jpeg;base64,/9j/4AAQSkZJRgABAQAAAQABAAD/2wCEAAkGBxQTEhUUExMWFhUXGR8bGRgYGCAgHBoeHB8gHiAbIh8cHCggGhslHR0cITIhJSkrLi4uHB8zODMsNygtLisBCgoKDg0OGhAQGiwkHCQsLCwsLCwsLCwsLCwsLCwsLCwsLCwsLCwsLCwsLCwsLCwsLCwsLCwsLCwsLCwsLCwsLP/AABEIAMQBAgMBIgACEQEDEQH/xAAcAAACAgMBAQAAAAAAAAAAAAAEBQMGAAIHAQj/xABDEAACAQIEBAQDBQUHAwQDAQABAhEDIQAEEjEFIkFRBhNhcTKBkUKhscHwBxQjUtEzYnKS0uHxFSSCFheislNj4kP/xAAXAQEBAQEAAAAAAAAAAAAAAAAAAQID/8QAIBEBAQEAAgICAwEAAAAAAAAAAAERAhIhMUFhIlGBE//aAAwDAQACEQMRAD8A66RiZBAnHmnC7jWcKKVKmGHxC8Yiil4iupQSBP639xhN/wBafzmQmQCQLXO4EbC8H2j1xVuJZwU25XlQWg95+e3rgWhmzTq06rwxSTDGVIMge522xNbnFam8XnzisDSoM3tItv1E4V57xBUZHTWQZgjqQwv0sN+vbASKKjK6gAuGtAA3IntFjgHMaVMQdtQNjJ/0+mJrUkWHw/xcMAjuE0AqDPQwbxY7b4acc4kK1NgtRV8utpMNcgCeUdSenrjntSqC0xA5pHXaI+VsQVKsSymxj5Ht+u2B18u18Nq6qSML6hPzOCVuJg45GfFVdaZpI2mmZAgnUAGJJn12xcPBvHwaI86rqLMBrO0kWX3JBxdYvA94hnAhpBbmq+kfQk/cDgrLwwldvw/3xQczx808yaYJ/hNWdLfGSSSJP2RzD6Rj3w74zpUqJXTLaxpUFpYMeZyW2P2o9hhpePh0GMYy2xJH34904rAYJj3TiYrjwYCELjYLjcjGKuAwDCfjXEqtKtlqdMLpqtpbUCTAI2g9icPIwh46P+5yn+M/lhV4m+dzHlhTFiwB+YN/uxpSzylgBeZ+7CPxnWR0FJSGqgghRJt1mPTpvisFFVtiP4i2hgdHUf4sS1ucdjpiuZ26Y91b2xy7LPBu7ABmmC8xHL853xKtZtN3Mmmdmf45/wDrGHY/zdKoVNSzEXI+hI/LCzw7xOpXWoaiBNLlQASZjrfGeF3Q5dQr64nVeYPUXvGIvCH9k571G/LFZz2eY8K42xmKy0jHox5UcAXIGK5wjxJJrpWK+bScgIpEssSsCb264auasRGI2GJaRkAneP1748bt1wRpH6jGYkjHmIB6moLKgE9jiheJM+7VLkrA+EGQesesnB3EfEN6cNClQDBuSwPT2vit8admkqRfaR1G4B9sS104wlzlW0TMSAe3p2IjAWYqEgwSVAB9b/lgQ1LwQSPXocOPDuRFQvqWUYaASYAMgz+A+uI6C+BcUaowpMs6oCkGNMbD/CO2COIZp6NXmESbSDYiIvedh6YI8P8AD6QzFTVYKDpmQuqCPcwY+QnGvEq6VToKw8aQJk6ht7W5vpiHySgLqJIjfV6SbEdj0wAa1/YfdiPM1GpsyEmIgjr7e+IvP6bdzgCPNEkCYYdPxwRkM06OrIYZWlfQ9wNjhcpF4Mx398E0XIuN9Mb+1/T3xQ24lxWtUY1GIFRhpNhMFQrGwiG+uE9LUASgJ6MRe2/TptiZEXTdgzSbDb5HE70ghhSQrAKxBMksJjT/AFwDzMeLaoq5bzG1rS5yoJUlyD8ZjpIsLdL4seb8fA5fVRXTU1AAEgzBBa24BmMc9r1GUUxzF/tksGBO4Fuy7g4CzCnVqAjV9CepHSJ6YanWOkeIfHytl6ZoSKjsA6EXA+0s+uwI9cF5TxAFHlrXBFNaYbYldZIJlidemwIO2+OXVMy5BMAgmD0+ZPS/4YbcE4v5WVqlKqJVQhgCgL1NXIQGJsADNhOGp1joPBPEgFOrUrVlIfMFKLAE2IlZA2B3HvhnxdC7goykheYWOmPn7/THGG403lCmdQIgqwNyQNIJteEsL4FfOOpBNQyyhTDH4exje0798NTr5dfy4cjlhpMyVsPngs5KRzkGegsPrviu/s/4vUqUXNQs8NCcsAKBAj0gD5ziy/vc7q3Xof6YCrZrL6Kb1BuoYz7YZcB4gK1JPMuYAJPX8xiTP5XVRZBPMCC2kzf5Yh4bwwUwBLEDpob+mI2ZPwlPsyPTAOc4bGnmtsfYyPxw0WuABCtAB3Vv9O+I8xVDAABgf8LR/wDXbBCOuWoaCGK6mCkqSCQZPQ4Y5VagH8JyOukMR842xnGMn5wQXXSZ2P8Ap9cS5agVFzt6H+mBWfveYBEsZ7ajhic7Xp5dqopmq2r4CTIXqRY36xiOjmADzKTHWD/TFZq+K/IzDeW/nDUTUGrk0mI0yeUqYFt5PpFZs0k8S+MWzBpVKco1ORaINwZubDaxF4xCviCn++JX0shUE1FO2ruNMG++kwJthR4mqmtXqVUommDzMoI0iAJMffOFX74SSWO3129MGndMt4qoLlqVV6g5wYsQNS2IgCQoNh8sSVc751PzaNYeUYJdBqKxuNPrbb6Y4vkc4hWGDlvsARpPS+xHe2+GXhwVjVVKBbXeV1G56m0AQvc9++Gs9I65/wCoKPQOR0ISQfUHqMZiq5TMVKaIjvDIoVh5ZMECCJDQb9euPMXWesVnLo7CWN9OpQNxESfS33nG2by1RkLAaQCF3nUYF/WOsdjgWvmSsFNMAAWG5AvM7zNz1vgb99a02idXUQf+BYYy6l1ZS7CnaQYA6C/T0mT88Wfw41VA6KIRbsNw3KYMna4sR6RhRwzNhKwq8pOg6gesjT7wAfriyU1KS2hlpsnlhgJHWJ3AANp9sBHVzzLTXWPYrJBHXoIv79R1wPxUJUp7AOYZYEzIjcbCSN4jBGaQpRVXJqCNQ0gHSCLydrBY98JkzspUDcimmw1RDNUJLpbt8K2EDAQcZyRqMS4VDp1a2aSygWNv5rQOxGAqPD2CsziEGxMAExaRuQBBMTE494nlswFbWRU1aIbVqkaYAEXWBAvBse+Fuuqq1KTKWgErcnTG5A2+EdemBpvOVHlioXBuWKkEAdAsgT6z0x5ns1RBRFlQN2IB1CbE6dyAT9AMIFqNIgfZsAZteJjaB+WJtIQ6DcnvuCRgmmGajSpCldBgEfa6gmeoifnFsQUlao5YA3kwO28YmOeYrz6GjZY3AmTtt+ON8vmKJclgywpACi06SASPeJwUNSq6CTuJ2KyDvviWoYvO1ojrv1vibN8OJhqUsLA2iNyvU7gH6GwxtmUNFiHM1DKsP5YiDMiDv7RgE/n/AK6e2MRdR7dv10x5Vpjmg26dLdzjTJ1gAbkGDEfdPpis6wzse+PBvtJPr9+IQYjGxqTimrT4d4sZ8qpVqKpiHFQ8sAiI7X79MWpMuHDslevpI5TqMbi+/ofrjllI9DOLZwXxDmky7CmeSmJ+BTEmLnoJP34zV1cqeTbUv/c1tOjfWbmG9d5I+mNafD6n8OM1Wsx1GT/dA62G/wBcU7/1vm53pk/4ROJz4vzIVXBWTIgpaR66r74KtdNahDBc1WnXYT0ltrew+WJqgqh3jN1RCW9DC32vecUun41zQmUpjudH/wDXfBOe8c5qlUKlKZIAnVTK7iYMtO2AuGmt5lMNmqsFZ23ksRNu0fTAwrZgID+9uWBO6i5gWgjvisZHxzmKjj+HSm8HQzbX6POI38VPmGC1qQFMyS1MMCI+0OY7GJwBWT45maNRw2Y0jURULrqWQZgWPMRaNrYF4l/DdWZVKMzMrwCtW4U2XYGCJiL+k4ir8TD5PMHMBtTafLggkupi9pB+Im+x2uMLOC0qtRhlzTlgTYiKgLWi/SY9pJ9cANxhytTyyLKoHQ7iRcEidJA3O2AMvF7kHtt+jgvilErmHoqJKlku2xud23gDTfcj1wNlsozjcD33tH6+Rxpj5G5WmsKdfMW2j4RAvO15IjpHrhrR40aa0zTASshZhWU8zKxuhEX73v0wmohVgzaQL2P9MGO40rAXcmBeRtJ6nb6YjQWrR1sXIJLEsTe5N5x7gn/qJFgxgWtMfjj3EE9N2dbFbAcxMG5m17m/rviHPDSEbzJJ3XtZbn3mPkcAjcCYjb0g/wBZx7VOvt6R+HvgrFq3tLOxPz6YtvD/ABFS0U0rPWQSvmSSVMC4AHyItGKfTq6fsAkbf1PfGUaJqBjMaQAAQbz7D8e4wRaa1eijN5LeY2oq1JxyhQGXVbcTzQPSb4C4orkKW1+WoDGowAkmFGkATpgrbcw3axHAUpUFRn5WB1OdXxiQukbkkEGw3vO2IauaVxJd9J0gIbCCTMkA8oYq0DoGjBQmcpVVr0jTLUwUBUg6jtEzHOCBb0IGIRl6RrOFqaQCQfMBBm9yBcRF+0YnbNTVjzQjUSPLCzpDSDHNzQIj3HrhJxCjBB1eY1TnY3BBLNIP97r88EtE5jPQzgS1iGMWk7wRcXm+2IHNPedQHSSTMX6QAMCtV1C/a56kz/x9MZUrgoEAsCfvt8sXGezXzCYJ2+49MEUKgkA/XbfHjBagAjSRfrBn5/PHvlcpCm5i3oeoJ9fxwEzZxgeRjM99t+vbv364zPMxVWJPU32N/T1mxwEEIMWt0F5PX+uPKrQDc77YYaylmDJPWIg7ff8A0xrOIWqDcCPz9cbU6tu2KzqZfWceOsbd8asx7fQYxZP34K2oVipt2j6/ccXzwm9M5XMUreY9MQP5ucH6gYogTlBIsSQD7f8AIww4dmzTcMNwDEd+n33xKvFmdITM1NMGGIHUdpxlXMsI57tMwPhNj+WAsyOckTJ3G0HqMSecRO3vGIspl4eNWtmEpuzFWmZ6wCQPXbDb9peaT99zCAHZVY+oVb+0YreW4k6cyWboQbjpbsYnANesahMySd53Pv3xTVw/Z/mqVPMamsqpUaRf7DD8xiKnxUoqENZeQpo5NFjfT8RZgAZuYF8V/JSAGmIn2+u2N61Xc+t42xGoY5PiSVnCVFuzKLbKpkGFFyxJGx3+4vPfwHp+TK1A580nmNNkJA9bySATeB74R+HxWOYR8uAXpk1BqjSoU3ZibBRa/TfDEcQq1ajB62unqc9LMb6tpKyBfti1JRWepUjUq1aYZg23mTqEg37Ek364Wh1CKsQ07X9LbWM/lhhVDFGXyyzMBYHe1vh7fiPQ4R1aXKT0/P8APEKOSsG3G0WIt2kx+hjMy4A7H3sLSPzwJRrBSbg29R9e2NzcEgTF8DXibD9fnjMeqiwOb8P64zFTGwAi87R88TZGizFiADC7npOx9xfE9Xh7IdLSrjdel9iO9jt6Yef9Mo0UZXZg5W9rEiYWLmJ9sRVSq0mF2UgESLdO+NsoaihiuqI5tJtEdfTFizfkEANqgxpJ3C3BHbc7eg9cQniNOny0NIUWJdLtB+17zH0wAub4dUprRWovxr5gi7Bea1zygwTG0CcQ5rM02IKlggVdWncvHMQCTbVae2D/APqqsHQ00uDzCZ0wF0gCQrRJn1OIeEqq6iqqtQNKF7ppMiCIOoklQDb1wAWa4czoayjlGou2sapLEgEH7YUbL+OBuH1V81SwRgxGkOx0iWEaiI6AgxG84Oz+SNML5uovVBZ9ZuDPcHc2N73G2E+YYkz3wSo9Oq4ESTYCRHT9HDJ+DslJ2bl0wSI5jqIEG/T0HUTuMEcJyIjzKgqaVsdAG7WXc2UgkHrOHucz9Ly9OloIMyYgAzOofExhDF9uuLpIqbcPqgF9MKqyZ6SQIg7NcWHQzgWk4noRHU/nGLIc6KtUmtVZQLgxLkGLWtqAntsPbC2nlaIUESWIgLuB/eJmxMj0BBw0z9FVQGZkbdPl7XxJUpBomRA3AtG/zPTFp4Hw+kcytNlSoZ0gNLLsWmRZp2+XrizeI6FGjlnb91y94QcmnmawOrcRv8sNTHK8wq6gFJ23/wBsS5ThTupIIAEQT1nqO4A/DHmVpA1UBIABEk7f8T1w8rUGQEaCiLYSbXPQ9QdsNJNRrkqZpIjNGidQmCWcwDFxAAE7Ye+IeHZWhS0Zeo7OrgHUQdQgyRYR3jCjwxWonNU1rU9aMdEMTGpjCyFvbqMdI8YtSXL1Hr5ekypflLKZPKLi/XEXXJaiLo0jmgltRszEj8NjF8NPCvCnfM0dAIIYOxOyqLk+lvvIwi4bRqVaiUqSkubADeTufT+mLtxTMLw3LmgGDZqsIdh9hTEx6WgfM4qbCbxvl2TNNMaagDI/8yEd9jfr7YQ0rSGm4/V8Xbh1McQyYyzMPPogtSY7sn8p9tvp2xU8/k9DlH5SJlZEyOkYirLwHglKrljVqV1pHUUpoFmWUAlmIg/aAxVKnEAsjSuoSJXuGsfXHS8nksp5FNaeXqaCNYY1ASS0Ak23ERGwjHPOM5WitaoMuG0ruHIJDDsQACs/PA8gG4kTOpQR6m+NquYVlAVh6hhtv6YFrZcRYwSJj3/PfArSrEDpjWM7UuszYxaPrvh34YhyyECTADMRAkxcHcfhi05fw5k0o0+WpXaoBU8w0yFKkAaQBWUiGDAkiZnCluHU6dZqaMWCq7EFYKkKWRSJMjVeZ2374lq8Z8oVDq0k6gWIgC9j0/l9Ma8V5SQQdpE3iRHt6yOwxIgZFLqSHFwZ5Y26+osfTAK5otqNSQzRzEknb1xGqAFSDgipVIQjr/xgPMvzmNu+CmJg3OkX369/y+eKwkoZZSqzvA6nGYAWp748xcps/S+cOp1ar66y6RMsz2m0x3uCBt1wDxKkA5KtMy4F4jf62M9LYYrnWZtVUO6DeABfoCYtMT8sFPUQ5eofLAIKrTZRzWHOxvZbgf8AljLakNWg3AJ9yf18sa+b6CDf1+uDeK8O8t4Dq4gEsl1kjaYsf6YBCGNo7Eixi/5j6jBGwqxIEgfjH++NalVj9o9u3WcYV7z+uv4/TGsExAwB2WqkoQxLMSYBMaZAGqet4t2GCv3QKWCsLdT1MWjsCRvhdQqaWBj/AH6dfphs+oOs6FBUPNtMMdJv2m3WDPY4LBnkGFRlIBIqFwJlYI0g94GoLuJm+NOIEtpCcyMYJEqGY/ECGkKZUT6LiI1qy1qdN31co0SRZWGoMuo76f6dsQcWy1RW1OQC4D23UPLAkbaon1wCyu+ldJmS03F46Hv3ke2IVzAIPL6RbYT10zO18GcdytSn5LOAFqU9SQLAG8ehgho7EYizHCGTKpmC3K7MI2iDAPrJ1f5cVm0R4YzDJmKRU3LgetzEg9LY6Dn8kcynlVWLJOpuYAgheU2Bnm3+eKOnCmoZnKK5nzPLYz0YxqS2+nbFu4zl6nnRRYUjf4RMhaZMRESSBiLEf/pTKKt0qajTQNpQtcGSwJXdjY+nQYNrcPoOw8xKhC1GgMhI+GAn+Abj1wHQyOdZSTVqk6KZEhBct/EFxPKt/wCuJn4ZmtYAqVAhqv8AyGKWnkO25a2KAv8A0nS1LWo1G8xFDKNABLhpDlXaLC2k9gd5w/8AGeTfMUfIFYrrIksqkEDm7C8gdcVfMLnlpy9QgiitRwaYEEvpZBboL4l/aJUptlVCqAVqgT6BT29cEN+G8GXKUSMooNZhBrVb/cNh6D5nFWzngWs7s75hXdjJJVpxT6NKftEC/fp0j6Yd8B4S2YLgNUVaNPXU0gsxvEKto6bmLE4IccN8KZlHU06qqywVJVhB9+2LNxvgf7woNZdFdR/a0hIn2iSp7dOhxznMU+cCnVfSXVR5hCuJP8ocyPXHWKnj6hkkSiVrV/LBVnUA6Sp+EyReL9bEYi2lfDMpUp0KNNoLIHBKq0fEzgnaSZvbFYpeCqzqzlgpqDVBVhpctMGVJCafnMYu/wD7vZbrQzIH+Bf9eCP/AHWywAZqOYUHYsqgH2l74qb9KSfA1MvzNK+aPtEN5YW42+Mv93XAdX9nrBdQbU2g2k3fVaISy6dzcz0vi/8A/u5k/wCSr9E/142T9rOS/lq/RP8AXgfwiyOVehlqVCRNFqiFpNySKlgVsP4lt9vXFTyFZalau7grqWqVLGx5DEG3tjpbftYyH2lrbT/Zgj7mjEJ/aTwlp1IfWaE4YTk5Xm6pVac2DGY2BXoLWJF47d7nAbKrSQIPYbfj19MXbxnxfhWaphsrNPMIQyxRKqwm4a0bSQe4xWOG54DXpBcImpmCA6RNyQZtLAH5xiNbpTmIuCLza+36/piWtT0oGJksTbsBbrtj3MsHfVEgkEdwO1hfB+QRDfYKZG1xHKPUyRb374qFyZyAAVWY7YzDRqTE/YPqYk+u2Mw0yujcG4QG4bosalUedJ7iSn/xA/zHGvhLhStw+oTvXkibwF+H/wCQ1fTDThrEhFpoQvlKQCQeWIA33xNw6iVyyGijCmFOlSRqI/zYCt0+Fr/0zyzJJLV+xnYRMxyC49TgfxLwArw7LKoBqU2DEjr50CPa6f5cWFf7NGWmxpNTFmI1xt0PaLYW+JuIf9smmmQreUQSR8JIKxBkdPpgpZ404cKWVo+UARSUUnt8QJkt7+ZJn+8cEcfyZpZOiaVMaqaaaiLMN5m/qSH079se1uJUmSpTqKxACyAb2Pve8G2G/FqJWia1RT5IUalBEwbzOIFHjfw8oyGXFKDUoEKxGzazznt/aX9seeM+DBaWVVB/ZlaBI/keAxn/ABXv/McO+LrV8lmdIpSJXUJ3jp0mMBcferSpaqyh0LgBdVpJhWjSPtQcUiu+LaSVM3RdtmcKw7qCCBHYC2JfEuSGYqUJJANXS0A3UksbT0uB74K4zXNPyYWidXWCTtsDqv1+mCuIZmpSFEq6jW9NTFMWFQwYmYIxBF41oeflyFXnUhlHYxGkfK2A85QDZVaMSFSmNPWVgn2kzPviwcWyEU3YVX1hSwblGwPZfTC3MZJTlwxdy3khidRmbmYB9MCA62VNStRqEGErazFo1N/Ugx6YaZrNNTqEqd1q3iSNCFhE23A3GK6lMBKRi/nKJ3+2Rv7RhxxOrzb7pW3/AMBGC0A/FKzq7NVe1PKGxiGqPDkaY3GC0zdQVFio981XWNZjStOQsTsDeMLqIUowiOTKT/mtHtiWpUAdR1/ecwf/AIfdgg7h3G6v7vLsH/7WnUMqLs76CZAHvGFHitj5QIuRUG/ba/1xJkMyn7vUhdspRgEzymqYX5GMKvFNb+EBP/8Apf8AL6YCvVs6QSRYdOs+kdfY4N4dxLUj0ueHjSiswBeRBKizSAVv3wO9WnSCRzFQRqU/EHB1A2sRMT26XxbP2YeHPPrrmWp6cvQhtR+267Ad4ME9o9cVNJT4VzFBVr18uQjVNIB3BvErB5T+XrhZx9vLqaU5VFrW1R37xjuX7TM3oyqv9nVc+4t67xjgXFcy1Qhmkkzc9ZJw+U38Qy5pgIDb/l0xPlK0uhqiac3UGAY6enacP6/hApw4Zw1QGNxS0G6kkAh9ibTHywq4AqtWohwGXUbHr6eomMVIbZtaVRB5WUKsTurLAUdIB+/FeqLJ+EIoB3/Vzi9MqrFKhQlqpaAFBbSDBI1bcxPoMUDiOWNKs9NgQUYghoke8W+mJF5JEztQAKGsvw+m+3bc48/fHjf6gH8Rgcte2Dsjw9qk6SoA6tIE9pghfmRipNG+Htb1kQVWQGTKnaAx29Y+/Fv8JZJaeXqeaAWzLHWP/wBY1KF9JbU3+XFX8E0i2agQCqtvJFgQdiO+LgtB2piqCNMAxN7T3HSD92JWuIbwzwtaFCoWnXUmkWmeSSWI6CZC2i6N3wPwPKAeYaqgmfLUGb7am37G3YsSNhgujmmaipCMUKjSTvG1zJ9tsCHOpHWQTYbyd9/WcRrFecspK89rW2tjMOtLdHSOnOP64zAx0ngFc6KTWvQQfcL74JyNaKVNCdJ0Xi1+vythZwKpZOgCx7R0wwQDzUEjbf8AXocVnAHCq05enbTFIAiZtI64rympXoJ5n8OhQpU9TsNyFgBQdzBP3Ye8PR1yyalYBkWARB3HTcdMVXxrxFHqU6Kk6aICOOjMDeB2G2I1Cg5nWF0wo2CT8IGxJm7Hcn/gHNx6sKNWg5LU6iFbnaeoOK1mGvIiGvbpvbG1LNsuxIHbpgrrmd43TzOTZlOn4NWqwHOs3nbfAvjfNU3yh8uojFaiGFYE/Gt7XxTuGVFqU/MrBtFIwCgEgQZseUmSoB998KsylAmUFYEzymLb9RY2jBMWTxBlXKUzpJVKgkjYWI/AjHvGa/8ADAInQ1Nvox/G2A+F5l2oGjqeSQVDKTtcjcxsDPvgnPeUSiNWEhR5hUEkneADv9BgLJxavNNhPcfccJ66ucq4AJIpaeX0Q7dDfAOa4tVaqoyiu4Bn4JZj1kXjpbB+dyefzb6qsUgonSGWVXvpD6h9MELqdqOXJF/OBI9mB/PBvH51A7ArVj50zhbnaKUgFSu5qKZMaSrdbAj4h9+JsvxQ5gaWKhgrKCLTKkDlJt9+Cgqd/mmSEf8Al26YkzrEOO/7zmPwjDDJ8MfbTeaXb7Bk7npjXiWQcg6Un+LUbUGGx6xN9X5YAHwxljUR6QMFstQE7x/En39MJ+OkPSMzGqbb7euLHwvzKJZtn00wobqUcNeN/bCXOcRK1a0FQHAZSQCQr6dQEyNQI998Ax/Z34Sy9dTVrJUrusfwktTE3GtpEtadMxBEzMDpD5nMkiguV8pIhZKBRBGyq8239hhSnF8vlkC5QU1A2kHVUsObUAZJ7YpPFvFFZnetSqMjsNLwCQwPXYgbRIjbF1nFn/ahxykcslAPrEg6iI1abE9OoOwjC3inCspn83lVpVjUprTLV9LsYVQNKrq+GdvrjmnEqrudTl2MbsDi7fs3zNCj5greYjZmiEpELrJAZ1cgLccwETe2CfS1+KfCiNlCKNXy6ASQhgi0EDVuUJvB645HwPOFK1NoMgkQN5aR29ffHX+P1qHkCia9RFGnUWosIFo3EGT0kdccoz5GXzfmUpgMKlMkbkNIaD0JExhCu15Hwg3lq5qaK4UDTAKoCQSCLy9gZ7i3c0f9rngtMvTTN0SxJYLWnYlhyuB9kSumBa49cDV/2pZh00mjSlviZZUt2mDhf4g8d183QNB0RUaNWleY6DIlifQbYqXapYHrjrf7M6Nc5N6Pk1CtQsykwEaRpkkrMSLmQbCPWpeDuC5TMOtLMNVp1GJKuunRFoDTcT39sdq4KHylNkrhEoUEnzAbNvsOgAEQbmRh7PTingrLvSzdZWWHQOrL2YMAR+Md8PsrnYpKpFiOgtsbfjgbhHEhXz+YzBAU1GJAYgAAzC9i8abdb42zdHSKQ2mnJH1xmtwdkhpydCeqpI9xJxrkrUri5Ln6m344m4mumnTTeIH+URiJVigovIA+kj78RpVs9nWFRxpSzEfD64zEuYFHW2pX1SZhus3+zjMNZdE4OwVUsZDNM++344KOYK5jULETpO4mIBg2MHAeWWGJHR3ifc/nhrwrIipmFI+FQWf2lhHzxRVMhxrMV8x5dBdVVmMmpFyt5OodImPQWxVuMpVNdzVVhVJOoMLkmen3/THY+G8IypqPnKNMU2TWp0lhMbkqLSRePUHFM8TZmpUzy16dPmVEO4IiDMkWG9sKS7Vfy3hd2y5fUVqmCqRYqZ36hrYr4qFTexU3EC0dIIx0LI5qqKBPcKD6XP6/rhZ4q4dSWj5t1qqVCwI1E9/QCTPcAdcRpX86GSiAT8VgJgSDcwIB6iT64Dp0+8/XBHEs+KrKVphVQAaVJ0yNyAdp3j1xFKtYNfswP5TgGWSzApFiLkLBB6hhB+fTECZsqSwEMTPt2AwBRqkiLGTeD2/5x5UYdDgHyeKswEISoVIBAIAkA73ifniv5XN1Kbh0Yhu/vvPcRuDviJqkbE4ieuG9MVm0RWzrPULMbkzItf0jbEr1wWuN4O3eD+OAqSTftj3PDSEIkSo3+Y/XthiatvhnitRqnk1Kj2EoRJJjob7Rh7mq5SwY/JT+JaR9cc+8OZwJmUdyQomTc9COmLtk+K0KrFVqWALFiphVUSTcdvqYGCytaiswPlu4bqStog3JmAJO5xV6oVq7UiQ2+nQSTO4jSDI9sNcxxNa0kQtMGUQ/DPTUdnqN846bYj4kiJUSqE1oyBXGxJXqv2ptBsCIwVF5i+UUJ+EWme2xkTY32wl48WLai2vorAQCABt9cFcUrPUclKrOkAAOQXQT8JJJJid/fDzgXAaRpF+IGshiETWiAr0MEahaPxwS+VMp0lZWZiBay9Sem42xtTzTaacEqaYIDTBuxaxFxvi08a4flYK5EU2tza31OPUFuUD1EYYeDeD+UtOvXVNbuFphyOVVPMQL3PQx09cVMUyvxGs1mrOQe7MR6bmN8Rl1dXLtUNQfDyhhHYksCPcT7YbZCmj0lBHKXIJG45f69MJK1FkcowII9PofYi/zwhYHDemNg99hiZf1bG0jYwJnF1nHhqse236sTiy0M3ns1l1oNVJy6EXchUtsNUSwB2F4OI+BcKGkV6tNnVjFOkoJNQ7am07Uwbept0vFmKuYzdTQbkAwi2VQASY6AACfljNah/wHKpQpumoVdWrVpSUjbdyNUMOg3gC+Nlo03h0qk000r/EBIEzbUpJ0kho+knfAnDHOjVrJQ1SunYEuo0OBvc67eswDOBOAZtUWsjtGoLTJIkalYwVAM2JmTtg0c8RnSpmwm4uPr8vwxJmakqBNgf6drTbC/NcQVAAxUeYBKxIK3F4+cH0GI+M13Ucl5kr+YPqMRXulP5j9cZhAKrm8j6YzBHQMtxNGBJMGTYn1n88WPwbXFTMVoadKmV781ren5454lX6/qcOfBHFFpVaom9SkwEd1ggT7TilnheskyUnzCMCOYR2OoCI77AYoz5j9183TWTmk6Hph4AMASSDsR+hh74z41TpPTbmOsRqS4Gk9RN43EXtipcT4hSNc1KbebyjnZSL+gOxG18KQVm847ID+8IhMci0lG/f1E98aZl/LQ/8AcJWcHmFQM1riY1EQJO3fCc10UyAJmQSDM9Ik9DjXN5oOZJ33PU2jf5YjQXxDkTTKVAaWmoNWmkSQpgHZpKzO0nrhVSr6CDG247g7j5gkYYZyipDRubjbpPbC1hI+WKy8aFuCYltMxMA9Y649Wqrb2PcH9A/cffDGhRU00EWE+8n88afulMxH3RbAwvNBukN6Df6G+NqGWUmahIXqAeY/Lp9Ppg3936DpiTyybOAY6ETt67jDTC5H8uFg95ke1v8AfGj6Wn47Cdp/QwZmspSUAtrpzaY1L39/pOIKeUKk6KlOoGUqdLQYI30mDbFZ+kvhajRqVvLrsUV1Kq4EhHMQWHVelu+LS3hWrSy7rSZa1SsR/Z3U0lMgqSZeW0khQSukTE4rHhnh7PWZCXTlJB9iO++H9bI1qLU2p1C5DgKvYwSJERcAjCrIQ5KgVPPfSZCASZG9zGj33xY6WUaoPNVFYATAN9dzpUAtq2JPKTYk2jBdDJVapDVqDa9UbEO32iy1Bq8wgSSrDaYO+J+F1Kf70a1EVhSopqUkzqqH4ZkTcsBpH/MVrT4I1KXRA2ZAlnqMsU5OycgBrnUJJnSbAzOPanh9kTL5k1VqeZVUMzBav9qdMsHpAmNtBJvexGFf/VayeYwNWkH1aiWpgkyZsw5ryLR9cB0qdZw6lWNTVqaWjRcc4/mEiJ2BIOA6aKYp1BTZsuUSkSwNEUlY1JWDBIjSrHbr64rmc4/TbP01ylAMxlagWCrWJLCeUEAEgiCeuK3xVJdmR3cFjZmJYBTAJ5r2EzFgRiPg9RqOZoO6so1AyDHK1pEgxY7++GphRQqDLkU3B5D8SkEX+Fo3giDhvxvhyVE81sxRJSmsaailmliI07kjeNxhPxRdS0KnUqVP/i1voGA+WMrUkK7MHO5Mwe++A0zfDGALMyg2JUmGhjZgpHwwQd9tsS8I4GKrhTWUDcxMwAWMct7DGMWcrredChQxvCrICiegJNsMuCUnDVAHJim2lZgamhZ7Wk7+uBix0uLU6YaDXq0mAXyaK0/KWAIRp1mpFtwoN7HCs8cIcny3SqgGhoAFNgDzMIlrsARF1MWi5K8eqfugyfIUAiSkC5BLfFJIvBK+u+0Vfiel1amFZWTRUU0xsSdQF2jeZWPa2C4StmmLh7qSQ0lra15pkr3AhR3EG+PMjRVqgnUNTx3+YAWfx69sETRpk0yztTBkAjmNyNImDpiDeL+wxvlcuqg1l1FRYKAJM/8AkTA9QBtgI6sPVDwDphdAbteSR0Bn4Z+WGlLNMDVUt9guoURMfEPWb79sI8oq6xpVixJMlgACZ/u7/PeMM+G50sdGmRpa5JJAgi5tiKT+anSmI6W/3x5g7L8MXStxsPtDtjMEXVvAOYibH0ET95xovguvlozJYFaXOwmDpESPeJvjoLZv4SJPST+rf74G41nB+65i5P8ABfp/dIjGsjHauPce42MwVAQIqmQJmLR2GHfhrwNVzWXWsHChmaAdoBibXvfFIx3LwLm9PDst15CN7yGbEnlvlbPSpn9mNaQPNSLTc/OLW+eIKn7Ncxq5WTTO2qWj6RtjpScQDnkYEwCfT3MET6Y2bNEnlg+snf8AX4HFyMduTlb/ALNs3O6X9b/lf+mKFTpNFSY5CAQfUlfuIA+Yx9DZniZo0nq1WUBQWMKbXsPWbDHKfAvh8ZqlnXZ4dkZFUi0n+IG33Dqu3r6YY1LfkX4S8DnNZVK/maQ0i/8AdYrNhtaMMqn7PSokMGN4v7exwX+yniTPkNCkBqVQi6zZ+cHfuWHyxY6mck8zGRcjRAt6kd8MibdUt/BzaoAQErfmgDbeT9YBF/ljWv4Vq01kpT5ryrT/AE6dv9sXjMZ61xtYE2m3tfC8ZybvTQkbSJ26WJ9MFlrl/jbh1SlTVXTSoqQCJ0k6T8Mm49YGK/W4NU8mjWMaa7sid5UgT8yfuOOjftNziVcoihQamtQkC+szIi5gLHzcdsKOMPSDcLoqrU1psGdHDKVJZJJJuZIa4wT2f8M8EJTzdQO2qkANIYHe8ixtBw1zvAKDKVQ1Va2k63IVhsYckEA9MNqvEqZ1Qymd+e/XvjfLukCYEW0lgYj2N8MNqs8KZlbRVrNSr0weVlW8fbpkrzgjrv0ItgjO8MqUaCLUcsKtZdb9QWadV+UxAE7ewth/msulZNNQI6biUkbdJ+E+xGK3V8PFUZQ9aoblAXOgHpyMbDpvbA1FxHhooM1OpWZ1qCVRQrMz/aXQUgFrEexv3Vng1empqJFOqrAopAYiNkBjlQDfaSYgTGGvCc/RpJIWotaIbTBZ22IlpIuPzxPnSVenrhi7hyQwgBJYAE2CghRc9++IpBw7gld2qebod3LNpD6JKOVYLBg6XkaSAANJkTiVfDCVnKaWWp1VmMi1zDGCO5UkYMbNvT1WgJWLI6urXqKH7AsDqIPSCeowXmeMefTUKnMxKgEg6WXrMDTp3me3fBfJNl/CPnqQrsgSoyiwJbab8oAkffjc+Aaqz/FBJBAFp3HSbGexxY+GyioiMTEwNO5neY2Jvg0cTeOcIvfb8JBk4JbVGzHgevsWMASp0C4t0DFt+5/PHi+G6lKmzatQ0QwNMhh87gwR6SB7Ytv/AFM1Kg0VGEbpqv0vufSw74Z0qjm7FogiBeZ6RBm3/GGG1y3L5BVH9oNbKQQyspE9ReWlTAAF53tg48EqKP4jhFPUkdAxve22H1TKKf4FRD5ZP8Go508o2pnUOk7CCfcYytwdfMtTpqlMiQFJJN+WQLxvt2F74LquUeA6ygRhUZwWKqDyqBF3PLPMpIWSCcMKPAFdEdmYC8hVjyyPiIg3UMCD1Av3xZ+Hh/PP8MEJSAtcA1G7Rb4BbBOVy9QVHQBlEh1gX59xHUalb21YYmqxX8F0mAC5ku3rS2te6tzd5MjA2V8H1VqVKKujM1PcGyqbSezHti1VTUoAIGZlYwiKAHVheACLJ8hp9oAlyuRqUwWcEsYNRgA02sFO+kWGGJqpDwHmBbzqVrfDjMXT94X+ap92Mww2tqWkAiJt0UmfkJkzgTj1YfutUhiJptqBpwbiINrb7++ChVZFYoSfaO2Fr1HrUHRSxaorKdY2JWIstt+mKOQqxNhJJ2jfHXfCGWWjl6VOpJcXZYaATzKDeAw2JifXpjm3D6FXLZkFqLFqT3UiQe82uIx0zIcbWsIVKgIMkFdMDbfSRPW2+JFp4mb3CssKRAAn3G8dsRVM+gZlkyd2UDlPrvfphfUfTEGFaQQyyCfr1mNjiTKHcbqbQBAH0j9Tis434iKVSmadVn0Eg6de8dDCCO8T9MLeFeH6SnkgppldUEQPtTAMdBcYKzCAtEBTH8xPTt0m/wBcTVeEo4fT8TU9CksbSb23iLW9cF9Oe/s5rsgzOnlkqAS0C2ra4nfFzbP14gBKjHorBhHqZBWN/liDg3AvJpMpam2mQpE6hPS4MgSdxbEtHLCmRPmW66lKn1hgADiK9r8UAEPTiQRKuAJHqyxG+334zL8ZpmVUGWtEKR9Yv92NMxVP8zab/ELQOnURttgGllROteXT9roD+RwMJ61Q5riaEkJQyxvrIUyoJLAdZYWPYC98R0AuZ4i9evUNJaOg0oEq2lrAyJ9SB33w6PDFu+52JkbTic5ZdOxsdztbtY4KLzWepvUuCy9Sqxqtve4H1xpUp5c3CEX3AK/i1/eIxrRpm5ANrcw7/hiWlQbSR8A3/RwQP+700EpXYHorEzG8SDf2jERz9f8A/I0A2lZkfPDL91UiTG1zJM/KYxEcmpvyjrzWHpMHAIM4nmkPHNsSVgNFrgHeBvjWhmalNwQpBAKjT2Jk7HcgbiDiw1smoA16T2Ij6fnjaplKOlhq7CL/AJHBdJ6PEnYkihTUMoEtJ2JIJAAM3+7HiZYuxcvrqHY3Bn/BpjT2gjFgp5JJs+oxtt0xDl8hrB0uJvKseb2gD9TgmlNXh7q4YyCv2tIH1Hrt2thxw7JtUVnJp9Y0ghgI2lbfUHDTLcMgfEIIuFMbdbG+IMtw4qTpBibEMPqdTCcVNV/LhxdTBN25bnteJGD1zNUWLiIsLgX+ZkesYZV+FHmMsD30jp2Ck/qMR0+GOsHnO1wPuknA2FmZLVFKlaZUxIA69yQo0mwvgZTmaa2VatMGxMkgkyb6RN95E73w8fKH7akr29+m1sbZfLK1hO8QRv09oxF0myebq6qhFNW1ATf4YEWlgQbk7Y0/jyrqem7PJgx0AsZGLLV4a3SLjqBPzm5649Xh1UEkSDBtYb++59cVNhLTyZnX5suwuxbmP3bemJkFUFmNUXG4Jv23bDbL5Sok2J/y/KbYjzCPEhV9bbD3jf5YGlwyr/zH6J/oxmC1o26fVf64zBSqk7XOtrECOl97Rj1H3sCQpEx29vbGYzEUBmm86p/EvB36399vlj3PHnVSZAIAn2774zGYDdahADA3Bt2HTbB2UzrliSZv6+2MxmIhzSSVLG5sb36x1nGmbXSpI3I3gfljMZjTM9g8vlU1aogmZub3N95nGUM4wZUAUAzMC/XrjMZiNIzWgiym3VRienUvZVBM3Ag/db7sZjMCgfNIqFTDA9CB+WC3o6RIZtwYm2/pjzGYQqMARtuTeT6+uIaj3KwI9zO3vjMZikaisQIgWxO6jTt0/KcZjMBrTjlEA6pBMX+ox5lydViR0tH5jGYzEBkcm9zafS+IXyIKFtTTqiZjr6DfHuMxUYmVgU28ypci2qBHa0YzK5llOkXANgb9Y33xmMwDWmCELaiTLDpEX7DEmnf2HyJxmMwZDGuxqOC0gAQIHYHt643p5lgp2MCbgX9JF4xmMwVLTctImIjYD8wcaZfOPrgtMA9BfbfGYzAwZl6hZUJJlgb2t7WjHqCWaekx8seYzBmjRlf7zfd/TGYzGYqP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-1736725"/>
            <a:ext cx="4762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xQTEhUUExMWFhUXGR8bGRgYGCAgHBoeHB8gHiAbIh8cHCggGhslHR0cITIhJSkrLi4uHB8zODMsNygtLisBCgoKDg0OGhAQGiwkHCQsLCwsLCwsLCwsLCwsLCwsLCwsLCwsLCwsLCwsLCwsLCwsLCwsLCwsLCwsLCwsLCwsLP/AABEIAMQBAgMBIgACEQEDEQH/xAAcAAACAgMBAQAAAAAAAAAAAAAEBQMGAAIHAQj/xABDEAACAQIEBAQDBQUHAwQDAQABAhEDIQAEEjEFIkFRBhNhcTKBkUKhscHwBxQjUtEzYnKS0uHxFSSCFheislNj4kP/xAAXAQEBAQEAAAAAAAAAAAAAAAAAAQID/8QAIBEBAQEAAgICAwEAAAAAAAAAAAERAhIhMUFhIlGBE//aAAwDAQACEQMRAD8A66RiZBAnHmnC7jWcKKVKmGHxC8Yiil4iupQSBP639xhN/wBafzmQmQCQLXO4EbC8H2j1xVuJZwU25XlQWg95+e3rgWhmzTq06rwxSTDGVIMge522xNbnFam8XnzisDSoM3tItv1E4V57xBUZHTWQZgjqQwv0sN+vbASKKjK6gAuGtAA3IntFjgHMaVMQdtQNjJ/0+mJrUkWHw/xcMAjuE0AqDPQwbxY7b4acc4kK1NgtRV8utpMNcgCeUdSenrjntSqC0xA5pHXaI+VsQVKsSymxj5Ht+u2B18u18Nq6qSML6hPzOCVuJg45GfFVdaZpI2mmZAgnUAGJJn12xcPBvHwaI86rqLMBrO0kWX3JBxdYvA94hnAhpBbmq+kfQk/cDgrLwwldvw/3xQczx808yaYJ/hNWdLfGSSSJP2RzD6Rj3w74zpUqJXTLaxpUFpYMeZyW2P2o9hhpePh0GMYy2xJH34904rAYJj3TiYrjwYCELjYLjcjGKuAwDCfjXEqtKtlqdMLpqtpbUCTAI2g9icPIwh46P+5yn+M/lhV4m+dzHlhTFiwB+YN/uxpSzylgBeZ+7CPxnWR0FJSGqgghRJt1mPTpvisFFVtiP4i2hgdHUf4sS1ucdjpiuZ26Y91b2xy7LPBu7ABmmC8xHL853xKtZtN3Mmmdmf45/wDrGHY/zdKoVNSzEXI+hI/LCzw7xOpXWoaiBNLlQASZjrfGeF3Q5dQr64nVeYPUXvGIvCH9k571G/LFZz2eY8K42xmKy0jHox5UcAXIGK5wjxJJrpWK+bScgIpEssSsCb264auasRGI2GJaRkAneP1748bt1wRpH6jGYkjHmIB6moLKgE9jiheJM+7VLkrA+EGQesesnB3EfEN6cNClQDBuSwPT2vit8admkqRfaR1G4B9sS104wlzlW0TMSAe3p2IjAWYqEgwSVAB9b/lgQ1LwQSPXocOPDuRFQvqWUYaASYAMgz+A+uI6C+BcUaowpMs6oCkGNMbD/CO2COIZp6NXmESbSDYiIvedh6YI8P8AD6QzFTVYKDpmQuqCPcwY+QnGvEq6VToKw8aQJk6ht7W5vpiHySgLqJIjfV6SbEdj0wAa1/YfdiPM1GpsyEmIgjr7e+IvP6bdzgCPNEkCYYdPxwRkM06OrIYZWlfQ9wNjhcpF4Mx398E0XIuN9Mb+1/T3xQ24lxWtUY1GIFRhpNhMFQrGwiG+uE9LUASgJ6MRe2/TptiZEXTdgzSbDb5HE70ghhSQrAKxBMksJjT/AFwDzMeLaoq5bzG1rS5yoJUlyD8ZjpIsLdL4seb8fA5fVRXTU1AAEgzBBa24BmMc9r1GUUxzF/tksGBO4Fuy7g4CzCnVqAjV9CepHSJ6YanWOkeIfHytl6ZoSKjsA6EXA+0s+uwI9cF5TxAFHlrXBFNaYbYldZIJlidemwIO2+OXVMy5BMAgmD0+ZPS/4YbcE4v5WVqlKqJVQhgCgL1NXIQGJsADNhOGp1joPBPEgFOrUrVlIfMFKLAE2IlZA2B3HvhnxdC7goykheYWOmPn7/THGG403lCmdQIgqwNyQNIJteEsL4FfOOpBNQyyhTDH4exje0798NTr5dfy4cjlhpMyVsPngs5KRzkGegsPrviu/s/4vUqUXNQs8NCcsAKBAj0gD5ziy/vc7q3Xof6YCrZrL6Kb1BuoYz7YZcB4gK1JPMuYAJPX8xiTP5XVRZBPMCC2kzf5Yh4bwwUwBLEDpob+mI2ZPwlPsyPTAOc4bGnmtsfYyPxw0WuABCtAB3Vv9O+I8xVDAABgf8LR/wDXbBCOuWoaCGK6mCkqSCQZPQ4Y5VagH8JyOukMR842xnGMn5wQXXSZ2P8Ap9cS5agVFzt6H+mBWfveYBEsZ7ajhic7Xp5dqopmq2r4CTIXqRY36xiOjmADzKTHWD/TFZq+K/IzDeW/nDUTUGrk0mI0yeUqYFt5PpFZs0k8S+MWzBpVKco1ORaINwZubDaxF4xCviCn++JX0shUE1FO2ruNMG++kwJthR4mqmtXqVUommDzMoI0iAJMffOFX74SSWO3129MGndMt4qoLlqVV6g5wYsQNS2IgCQoNh8sSVc751PzaNYeUYJdBqKxuNPrbb6Y4vkc4hWGDlvsARpPS+xHe2+GXhwVjVVKBbXeV1G56m0AQvc9++Gs9I65/wCoKPQOR0ISQfUHqMZiq5TMVKaIjvDIoVh5ZMECCJDQb9euPMXWesVnLo7CWN9OpQNxESfS33nG2by1RkLAaQCF3nUYF/WOsdjgWvmSsFNMAAWG5AvM7zNz1vgb99a02idXUQf+BYYy6l1ZS7CnaQYA6C/T0mT88Wfw41VA6KIRbsNw3KYMna4sR6RhRwzNhKwq8pOg6gesjT7wAfriyU1KS2hlpsnlhgJHWJ3AANp9sBHVzzLTXWPYrJBHXoIv79R1wPxUJUp7AOYZYEzIjcbCSN4jBGaQpRVXJqCNQ0gHSCLydrBY98JkzspUDcimmw1RDNUJLpbt8K2EDAQcZyRqMS4VDp1a2aSygWNv5rQOxGAqPD2CsziEGxMAExaRuQBBMTE494nlswFbWRU1aIbVqkaYAEXWBAvBse+Fuuqq1KTKWgErcnTG5A2+EdemBpvOVHlioXBuWKkEAdAsgT6z0x5ns1RBRFlQN2IB1CbE6dyAT9AMIFqNIgfZsAZteJjaB+WJtIQ6DcnvuCRgmmGajSpCldBgEfa6gmeoifnFsQUlao5YA3kwO28YmOeYrz6GjZY3AmTtt+ON8vmKJclgywpACi06SASPeJwUNSq6CTuJ2KyDvviWoYvO1ojrv1vibN8OJhqUsLA2iNyvU7gH6GwxtmUNFiHM1DKsP5YiDMiDv7RgE/n/AK6e2MRdR7dv10x5Vpjmg26dLdzjTJ1gAbkGDEfdPpis6wzse+PBvtJPr9+IQYjGxqTimrT4d4sZ8qpVqKpiHFQ8sAiI7X79MWpMuHDslevpI5TqMbi+/ofrjllI9DOLZwXxDmky7CmeSmJ+BTEmLnoJP34zV1cqeTbUv/c1tOjfWbmG9d5I+mNafD6n8OM1Wsx1GT/dA62G/wBcU7/1vm53pk/4ROJz4vzIVXBWTIgpaR66r74KtdNahDBc1WnXYT0ltrew+WJqgqh3jN1RCW9DC32vecUun41zQmUpjudH/wDXfBOe8c5qlUKlKZIAnVTK7iYMtO2AuGmt5lMNmqsFZ23ksRNu0fTAwrZgID+9uWBO6i5gWgjvisZHxzmKjj+HSm8HQzbX6POI38VPmGC1qQFMyS1MMCI+0OY7GJwBWT45maNRw2Y0jURULrqWQZgWPMRaNrYF4l/DdWZVKMzMrwCtW4U2XYGCJiL+k4ir8TD5PMHMBtTafLggkupi9pB+Im+x2uMLOC0qtRhlzTlgTYiKgLWi/SY9pJ9cANxhytTyyLKoHQ7iRcEidJA3O2AMvF7kHtt+jgvilErmHoqJKlku2xud23gDTfcj1wNlsozjcD33tH6+Rxpj5G5WmsKdfMW2j4RAvO15IjpHrhrR40aa0zTASshZhWU8zKxuhEX73v0wmohVgzaQL2P9MGO40rAXcmBeRtJ6nb6YjQWrR1sXIJLEsTe5N5x7gn/qJFgxgWtMfjj3EE9N2dbFbAcxMG5m17m/rviHPDSEbzJJ3XtZbn3mPkcAjcCYjb0g/wBZx7VOvt6R+HvgrFq3tLOxPz6YtvD/ABFS0U0rPWQSvmSSVMC4AHyItGKfTq6fsAkbf1PfGUaJqBjMaQAAQbz7D8e4wRaa1eijN5LeY2oq1JxyhQGXVbcTzQPSb4C4orkKW1+WoDGowAkmFGkATpgrbcw3axHAUpUFRn5WB1OdXxiQukbkkEGw3vO2IauaVxJd9J0gIbCCTMkA8oYq0DoGjBQmcpVVr0jTLUwUBUg6jtEzHOCBb0IGIRl6RrOFqaQCQfMBBm9yBcRF+0YnbNTVjzQjUSPLCzpDSDHNzQIj3HrhJxCjBB1eY1TnY3BBLNIP97r88EtE5jPQzgS1iGMWk7wRcXm+2IHNPedQHSSTMX6QAMCtV1C/a56kz/x9MZUrgoEAsCfvt8sXGezXzCYJ2+49MEUKgkA/XbfHjBagAjSRfrBn5/PHvlcpCm5i3oeoJ9fxwEzZxgeRjM99t+vbv364zPMxVWJPU32N/T1mxwEEIMWt0F5PX+uPKrQDc77YYaylmDJPWIg7ff8A0xrOIWqDcCPz9cbU6tu2KzqZfWceOsbd8asx7fQYxZP34K2oVipt2j6/ccXzwm9M5XMUreY9MQP5ucH6gYogTlBIsSQD7f8AIww4dmzTcMNwDEd+n33xKvFmdITM1NMGGIHUdpxlXMsI57tMwPhNj+WAsyOckTJ3G0HqMSecRO3vGIspl4eNWtmEpuzFWmZ6wCQPXbDb9peaT99zCAHZVY+oVb+0YreW4k6cyWboQbjpbsYnANesahMySd53Pv3xTVw/Z/mqVPMamsqpUaRf7DD8xiKnxUoqENZeQpo5NFjfT8RZgAZuYF8V/JSAGmIn2+u2N61Xc+t42xGoY5PiSVnCVFuzKLbKpkGFFyxJGx3+4vPfwHp+TK1A580nmNNkJA9bySATeB74R+HxWOYR8uAXpk1BqjSoU3ZibBRa/TfDEcQq1ajB62unqc9LMb6tpKyBfti1JRWepUjUq1aYZg23mTqEg37Ek364Wh1CKsQ07X9LbWM/lhhVDFGXyyzMBYHe1vh7fiPQ4R1aXKT0/P8APEKOSsG3G0WIt2kx+hjMy4A7H3sLSPzwJRrBSbg29R9e2NzcEgTF8DXibD9fnjMeqiwOb8P64zFTGwAi87R88TZGizFiADC7npOx9xfE9Xh7IdLSrjdel9iO9jt6Yef9Mo0UZXZg5W9rEiYWLmJ9sRVSq0mF2UgESLdO+NsoaihiuqI5tJtEdfTFizfkEANqgxpJ3C3BHbc7eg9cQniNOny0NIUWJdLtB+17zH0wAub4dUprRWovxr5gi7Bea1zygwTG0CcQ5rM02IKlggVdWncvHMQCTbVae2D/APqqsHQ00uDzCZ0wF0gCQrRJn1OIeEqq6iqqtQNKF7ppMiCIOoklQDb1wAWa4czoayjlGou2sapLEgEH7YUbL+OBuH1V81SwRgxGkOx0iWEaiI6AgxG84Oz+SNML5uovVBZ9ZuDPcHc2N73G2E+YYkz3wSo9Oq4ESTYCRHT9HDJ+DslJ2bl0wSI5jqIEG/T0HUTuMEcJyIjzKgqaVsdAG7WXc2UgkHrOHucz9Ly9OloIMyYgAzOofExhDF9uuLpIqbcPqgF9MKqyZ6SQIg7NcWHQzgWk4noRHU/nGLIc6KtUmtVZQLgxLkGLWtqAntsPbC2nlaIUESWIgLuB/eJmxMj0BBw0z9FVQGZkbdPl7XxJUpBomRA3AtG/zPTFp4Hw+kcytNlSoZ0gNLLsWmRZp2+XrizeI6FGjlnb91y94QcmnmawOrcRv8sNTHK8wq6gFJ23/wBsS5ThTupIIAEQT1nqO4A/DHmVpA1UBIABEk7f8T1w8rUGQEaCiLYSbXPQ9QdsNJNRrkqZpIjNGidQmCWcwDFxAAE7Ye+IeHZWhS0Zeo7OrgHUQdQgyRYR3jCjwxWonNU1rU9aMdEMTGpjCyFvbqMdI8YtSXL1Hr5ekypflLKZPKLi/XEXXJaiLo0jmgltRszEj8NjF8NPCvCnfM0dAIIYOxOyqLk+lvvIwi4bRqVaiUqSkubADeTufT+mLtxTMLw3LmgGDZqsIdh9hTEx6WgfM4qbCbxvl2TNNMaagDI/8yEd9jfr7YQ0rSGm4/V8Xbh1McQyYyzMPPogtSY7sn8p9tvp2xU8/k9DlH5SJlZEyOkYirLwHglKrljVqV1pHUUpoFmWUAlmIg/aAxVKnEAsjSuoSJXuGsfXHS8nksp5FNaeXqaCNYY1ASS0Ak23ERGwjHPOM5WitaoMuG0ruHIJDDsQACs/PA8gG4kTOpQR6m+NquYVlAVh6hhtv6YFrZcRYwSJj3/PfArSrEDpjWM7UuszYxaPrvh34YhyyECTADMRAkxcHcfhi05fw5k0o0+WpXaoBU8w0yFKkAaQBWUiGDAkiZnCluHU6dZqaMWCq7EFYKkKWRSJMjVeZ2374lq8Z8oVDq0k6gWIgC9j0/l9Ma8V5SQQdpE3iRHt6yOwxIgZFLqSHFwZ5Y26+osfTAK5otqNSQzRzEknb1xGqAFSDgipVIQjr/xgPMvzmNu+CmJg3OkX369/y+eKwkoZZSqzvA6nGYAWp748xcps/S+cOp1ar66y6RMsz2m0x3uCBt1wDxKkA5KtMy4F4jf62M9LYYrnWZtVUO6DeABfoCYtMT8sFPUQ5eofLAIKrTZRzWHOxvZbgf8AljLakNWg3AJ9yf18sa+b6CDf1+uDeK8O8t4Dq4gEsl1kjaYsf6YBCGNo7Eixi/5j6jBGwqxIEgfjH++NalVj9o9u3WcYV7z+uv4/TGsExAwB2WqkoQxLMSYBMaZAGqet4t2GCv3QKWCsLdT1MWjsCRvhdQqaWBj/AH6dfphs+oOs6FBUPNtMMdJv2m3WDPY4LBnkGFRlIBIqFwJlYI0g94GoLuJm+NOIEtpCcyMYJEqGY/ECGkKZUT6LiI1qy1qdN31co0SRZWGoMuo76f6dsQcWy1RW1OQC4D23UPLAkbaon1wCyu+ldJmS03F46Hv3ke2IVzAIPL6RbYT10zO18GcdytSn5LOAFqU9SQLAG8ehgho7EYizHCGTKpmC3K7MI2iDAPrJ1f5cVm0R4YzDJmKRU3LgetzEg9LY6Dn8kcynlVWLJOpuYAgheU2Bnm3+eKOnCmoZnKK5nzPLYz0YxqS2+nbFu4zl6nnRRYUjf4RMhaZMRESSBiLEf/pTKKt0qajTQNpQtcGSwJXdjY+nQYNrcPoOw8xKhC1GgMhI+GAn+Abj1wHQyOdZSTVqk6KZEhBct/EFxPKt/wCuJn4ZmtYAqVAhqv8AyGKWnkO25a2KAv8A0nS1LWo1G8xFDKNABLhpDlXaLC2k9gd5w/8AGeTfMUfIFYrrIksqkEDm7C8gdcVfMLnlpy9QgiitRwaYEEvpZBboL4l/aJUptlVCqAVqgT6BT29cEN+G8GXKUSMooNZhBrVb/cNh6D5nFWzngWs7s75hXdjJJVpxT6NKftEC/fp0j6Yd8B4S2YLgNUVaNPXU0gsxvEKto6bmLE4IccN8KZlHU06qqywVJVhB9+2LNxvgf7woNZdFdR/a0hIn2iSp7dOhxznMU+cCnVfSXVR5hCuJP8ocyPXHWKnj6hkkSiVrV/LBVnUA6Sp+EyReL9bEYi2lfDMpUp0KNNoLIHBKq0fEzgnaSZvbFYpeCqzqzlgpqDVBVhpctMGVJCafnMYu/wD7vZbrQzIH+Bf9eCP/AHWywAZqOYUHYsqgH2l74qb9KSfA1MvzNK+aPtEN5YW42+Mv93XAdX9nrBdQbU2g2k3fVaISy6dzcz0vi/8A/u5k/wCSr9E/142T9rOS/lq/RP8AXgfwiyOVehlqVCRNFqiFpNySKlgVsP4lt9vXFTyFZalau7grqWqVLGx5DEG3tjpbftYyH2lrbT/Zgj7mjEJ/aTwlp1IfWaE4YTk5Xm6pVac2DGY2BXoLWJF47d7nAbKrSQIPYbfj19MXbxnxfhWaphsrNPMIQyxRKqwm4a0bSQe4xWOG54DXpBcImpmCA6RNyQZtLAH5xiNbpTmIuCLza+36/piWtT0oGJksTbsBbrtj3MsHfVEgkEdwO1hfB+QRDfYKZG1xHKPUyRb374qFyZyAAVWY7YzDRqTE/YPqYk+u2Mw0yujcG4QG4bosalUedJ7iSn/xA/zHGvhLhStw+oTvXkibwF+H/wCQ1fTDThrEhFpoQvlKQCQeWIA33xNw6iVyyGijCmFOlSRqI/zYCt0+Fr/0zyzJJLV+xnYRMxyC49TgfxLwArw7LKoBqU2DEjr50CPa6f5cWFf7NGWmxpNTFmI1xt0PaLYW+JuIf9smmmQreUQSR8JIKxBkdPpgpZ404cKWVo+UARSUUnt8QJkt7+ZJn+8cEcfyZpZOiaVMaqaaaiLMN5m/qSH079se1uJUmSpTqKxACyAb2Pve8G2G/FqJWia1RT5IUalBEwbzOIFHjfw8oyGXFKDUoEKxGzazznt/aX9seeM+DBaWVVB/ZlaBI/keAxn/ABXv/McO+LrV8lmdIpSJXUJ3jp0mMBcferSpaqyh0LgBdVpJhWjSPtQcUiu+LaSVM3RdtmcKw7qCCBHYC2JfEuSGYqUJJANXS0A3UksbT0uB74K4zXNPyYWidXWCTtsDqv1+mCuIZmpSFEq6jW9NTFMWFQwYmYIxBF41oeflyFXnUhlHYxGkfK2A85QDZVaMSFSmNPWVgn2kzPviwcWyEU3YVX1hSwblGwPZfTC3MZJTlwxdy3khidRmbmYB9MCA62VNStRqEGErazFo1N/Ugx6YaZrNNTqEqd1q3iSNCFhE23A3GK6lMBKRi/nKJ3+2Rv7RhxxOrzb7pW3/AMBGC0A/FKzq7NVe1PKGxiGqPDkaY3GC0zdQVFio981XWNZjStOQsTsDeMLqIUowiOTKT/mtHtiWpUAdR1/ecwf/AIfdgg7h3G6v7vLsH/7WnUMqLs76CZAHvGFHitj5QIuRUG/ba/1xJkMyn7vUhdspRgEzymqYX5GMKvFNb+EBP/8Apf8AL6YCvVs6QSRYdOs+kdfY4N4dxLUj0ueHjSiswBeRBKizSAVv3wO9WnSCRzFQRqU/EHB1A2sRMT26XxbP2YeHPPrrmWp6cvQhtR+267Ad4ME9o9cVNJT4VzFBVr18uQjVNIB3BvErB5T+XrhZx9vLqaU5VFrW1R37xjuX7TM3oyqv9nVc+4t67xjgXFcy1Qhmkkzc9ZJw+U38Qy5pgIDb/l0xPlK0uhqiac3UGAY6enacP6/hApw4Zw1QGNxS0G6kkAh9ibTHywq4AqtWohwGXUbHr6eomMVIbZtaVRB5WUKsTurLAUdIB+/FeqLJ+EIoB3/Vzi9MqrFKhQlqpaAFBbSDBI1bcxPoMUDiOWNKs9NgQUYghoke8W+mJF5JEztQAKGsvw+m+3bc48/fHjf6gH8Rgcte2Dsjw9qk6SoA6tIE9pghfmRipNG+Htb1kQVWQGTKnaAx29Y+/Fv8JZJaeXqeaAWzLHWP/wBY1KF9JbU3+XFX8E0i2agQCqtvJFgQdiO+LgtB2piqCNMAxN7T3HSD92JWuIbwzwtaFCoWnXUmkWmeSSWI6CZC2i6N3wPwPKAeYaqgmfLUGb7am37G3YsSNhgujmmaipCMUKjSTvG1zJ9tsCHOpHWQTYbyd9/WcRrFecspK89rW2tjMOtLdHSOnOP64zAx0ngFc6KTWvQQfcL74JyNaKVNCdJ0Xi1+vythZwKpZOgCx7R0wwQDzUEjbf8AXocVnAHCq05enbTFIAiZtI64rympXoJ5n8OhQpU9TsNyFgBQdzBP3Ye8PR1yyalYBkWARB3HTcdMVXxrxFHqU6Kk6aICOOjMDeB2G2I1Cg5nWF0wo2CT8IGxJm7Hcn/gHNx6sKNWg5LU6iFbnaeoOK1mGvIiGvbpvbG1LNsuxIHbpgrrmd43TzOTZlOn4NWqwHOs3nbfAvjfNU3yh8uojFaiGFYE/Gt7XxTuGVFqU/MrBtFIwCgEgQZseUmSoB998KsylAmUFYEzymLb9RY2jBMWTxBlXKUzpJVKgkjYWI/AjHvGa/8ADAInQ1Nvox/G2A+F5l2oGjqeSQVDKTtcjcxsDPvgnPeUSiNWEhR5hUEkneADv9BgLJxavNNhPcfccJ66ucq4AJIpaeX0Q7dDfAOa4tVaqoyiu4Bn4JZj1kXjpbB+dyefzb6qsUgonSGWVXvpD6h9MELqdqOXJF/OBI9mB/PBvH51A7ArVj50zhbnaKUgFSu5qKZMaSrdbAj4h9+JsvxQ5gaWKhgrKCLTKkDlJt9+Cgqd/mmSEf8Al26YkzrEOO/7zmPwjDDJ8MfbTeaXb7Bk7npjXiWQcg6Un+LUbUGGx6xN9X5YAHwxljUR6QMFstQE7x/En39MJ+OkPSMzGqbb7euLHwvzKJZtn00wobqUcNeN/bCXOcRK1a0FQHAZSQCQr6dQEyNQI998Ax/Z34Sy9dTVrJUrusfwktTE3GtpEtadMxBEzMDpD5nMkiguV8pIhZKBRBGyq8239hhSnF8vlkC5QU1A2kHVUsObUAZJ7YpPFvFFZnetSqMjsNLwCQwPXYgbRIjbF1nFn/ahxykcslAPrEg6iI1abE9OoOwjC3inCspn83lVpVjUprTLV9LsYVQNKrq+GdvrjmnEqrudTl2MbsDi7fs3zNCj5greYjZmiEpELrJAZ1cgLccwETe2CfS1+KfCiNlCKNXy6ASQhgi0EDVuUJvB645HwPOFK1NoMgkQN5aR29ffHX+P1qHkCia9RFGnUWosIFo3EGT0kdccoz5GXzfmUpgMKlMkbkNIaD0JExhCu15Hwg3lq5qaK4UDTAKoCQSCLy9gZ7i3c0f9rngtMvTTN0SxJYLWnYlhyuB9kSumBa49cDV/2pZh00mjSlviZZUt2mDhf4g8d183QNB0RUaNWleY6DIlifQbYqXapYHrjrf7M6Nc5N6Pk1CtQsykwEaRpkkrMSLmQbCPWpeDuC5TMOtLMNVp1GJKuunRFoDTcT39sdq4KHylNkrhEoUEnzAbNvsOgAEQbmRh7PTingrLvSzdZWWHQOrL2YMAR+Md8PsrnYpKpFiOgtsbfjgbhHEhXz+YzBAU1GJAYgAAzC9i8abdb42zdHSKQ2mnJH1xmtwdkhpydCeqpI9xJxrkrUri5Ln6m344m4mumnTTeIH+URiJVigovIA+kj78RpVs9nWFRxpSzEfD64zEuYFHW2pX1SZhus3+zjMNZdE4OwVUsZDNM++344KOYK5jULETpO4mIBg2MHAeWWGJHR3ifc/nhrwrIipmFI+FQWf2lhHzxRVMhxrMV8x5dBdVVmMmpFyt5OodImPQWxVuMpVNdzVVhVJOoMLkmen3/THY+G8IypqPnKNMU2TWp0lhMbkqLSRePUHFM8TZmpUzy16dPmVEO4IiDMkWG9sKS7Vfy3hd2y5fUVqmCqRYqZ36hrYr4qFTexU3EC0dIIx0LI5qqKBPcKD6XP6/rhZ4q4dSWj5t1qqVCwI1E9/QCTPcAdcRpX86GSiAT8VgJgSDcwIB6iT64Dp0+8/XBHEs+KrKVphVQAaVJ0yNyAdp3j1xFKtYNfswP5TgGWSzApFiLkLBB6hhB+fTECZsqSwEMTPt2AwBRqkiLGTeD2/5x5UYdDgHyeKswEISoVIBAIAkA73ifniv5XN1Kbh0Yhu/vvPcRuDviJqkbE4ieuG9MVm0RWzrPULMbkzItf0jbEr1wWuN4O3eD+OAqSTftj3PDSEIkSo3+Y/XthiatvhnitRqnk1Kj2EoRJJjob7Rh7mq5SwY/JT+JaR9cc+8OZwJmUdyQomTc9COmLtk+K0KrFVqWALFiphVUSTcdvqYGCytaiswPlu4bqStog3JmAJO5xV6oVq7UiQ2+nQSTO4jSDI9sNcxxNa0kQtMGUQ/DPTUdnqN846bYj4kiJUSqE1oyBXGxJXqv2ptBsCIwVF5i+UUJ+EWme2xkTY32wl48WLai2vorAQCABt9cFcUrPUclKrOkAAOQXQT8JJJJid/fDzgXAaRpF+IGshiETWiAr0MEahaPxwS+VMp0lZWZiBay9Sem42xtTzTaacEqaYIDTBuxaxFxvi08a4flYK5EU2tza31OPUFuUD1EYYeDeD+UtOvXVNbuFphyOVVPMQL3PQx09cVMUyvxGs1mrOQe7MR6bmN8Rl1dXLtUNQfDyhhHYksCPcT7YbZCmj0lBHKXIJG45f69MJK1FkcowII9PofYi/zwhYHDemNg99hiZf1bG0jYwJnF1nHhqse236sTiy0M3ns1l1oNVJy6EXchUtsNUSwB2F4OI+BcKGkV6tNnVjFOkoJNQ7am07Uwbept0vFmKuYzdTQbkAwi2VQASY6AACfljNah/wHKpQpumoVdWrVpSUjbdyNUMOg3gC+Nlo03h0qk000r/EBIEzbUpJ0kho+knfAnDHOjVrJQ1SunYEuo0OBvc67eswDOBOAZtUWsjtGoLTJIkalYwVAM2JmTtg0c8RnSpmwm4uPr8vwxJmakqBNgf6drTbC/NcQVAAxUeYBKxIK3F4+cH0GI+M13Ucl5kr+YPqMRXulP5j9cZhAKrm8j6YzBHQMtxNGBJMGTYn1n88WPwbXFTMVoadKmV781ren5454lX6/qcOfBHFFpVaom9SkwEd1ggT7TilnheskyUnzCMCOYR2OoCI77AYoz5j9183TWTmk6Hph4AMASSDsR+hh74z41TpPTbmOsRqS4Gk9RN43EXtipcT4hSNc1KbebyjnZSL+gOxG18KQVm847ID+8IhMci0lG/f1E98aZl/LQ/8AcJWcHmFQM1riY1EQJO3fCc10UyAJmQSDM9Ik9DjXN5oOZJ33PU2jf5YjQXxDkTTKVAaWmoNWmkSQpgHZpKzO0nrhVSr6CDG247g7j5gkYYZyipDRubjbpPbC1hI+WKy8aFuCYltMxMA9Y649Wqrb2PcH9A/cffDGhRU00EWE+8n88afulMxH3RbAwvNBukN6Df6G+NqGWUmahIXqAeY/Lp9Ppg3936DpiTyybOAY6ETt67jDTC5H8uFg95ke1v8AfGj6Wn47Cdp/QwZmspSUAtrpzaY1L39/pOIKeUKk6KlOoGUqdLQYI30mDbFZ+kvhajRqVvLrsUV1Kq4EhHMQWHVelu+LS3hWrSy7rSZa1SsR/Z3U0lMgqSZeW0khQSukTE4rHhnh7PWZCXTlJB9iO++H9bI1qLU2p1C5DgKvYwSJERcAjCrIQ5KgVPPfSZCASZG9zGj33xY6WUaoPNVFYATAN9dzpUAtq2JPKTYk2jBdDJVapDVqDa9UbEO32iy1Bq8wgSSrDaYO+J+F1Kf70a1EVhSopqUkzqqH4ZkTcsBpH/MVrT4I1KXRA2ZAlnqMsU5OycgBrnUJJnSbAzOPanh9kTL5k1VqeZVUMzBav9qdMsHpAmNtBJvexGFf/VayeYwNWkH1aiWpgkyZsw5ryLR9cB0qdZw6lWNTVqaWjRcc4/mEiJ2BIOA6aKYp1BTZsuUSkSwNEUlY1JWDBIjSrHbr64rmc4/TbP01ylAMxlagWCrWJLCeUEAEgiCeuK3xVJdmR3cFjZmJYBTAJ5r2EzFgRiPg9RqOZoO6so1AyDHK1pEgxY7++GphRQqDLkU3B5D8SkEX+Fo3giDhvxvhyVE81sxRJSmsaailmliI07kjeNxhPxRdS0KnUqVP/i1voGA+WMrUkK7MHO5Mwe++A0zfDGALMyg2JUmGhjZgpHwwQd9tsS8I4GKrhTWUDcxMwAWMct7DGMWcrredChQxvCrICiegJNsMuCUnDVAHJim2lZgamhZ7Wk7+uBix0uLU6YaDXq0mAXyaK0/KWAIRp1mpFtwoN7HCs8cIcny3SqgGhoAFNgDzMIlrsARF1MWi5K8eqfugyfIUAiSkC5BLfFJIvBK+u+0Vfiel1amFZWTRUU0xsSdQF2jeZWPa2C4StmmLh7qSQ0lra15pkr3AhR3EG+PMjRVqgnUNTx3+YAWfx69sETRpk0yztTBkAjmNyNImDpiDeL+wxvlcuqg1l1FRYKAJM/8AkTA9QBtgI6sPVDwDphdAbteSR0Bn4Z+WGlLNMDVUt9guoURMfEPWb79sI8oq6xpVixJMlgACZ/u7/PeMM+G50sdGmRpa5JJAgi5tiKT+anSmI6W/3x5g7L8MXStxsPtDtjMEXVvAOYibH0ET95xovguvlozJYFaXOwmDpESPeJvjoLZv4SJPST+rf74G41nB+65i5P8ABfp/dIjGsjHauPce42MwVAQIqmQJmLR2GHfhrwNVzWXWsHChmaAdoBibXvfFIx3LwLm9PDst15CN7yGbEnlvlbPSpn9mNaQPNSLTc/OLW+eIKn7Ncxq5WTTO2qWj6RtjpScQDnkYEwCfT3MET6Y2bNEnlg+snf8AX4HFyMduTlb/ALNs3O6X9b/lf+mKFTpNFSY5CAQfUlfuIA+Yx9DZniZo0nq1WUBQWMKbXsPWbDHKfAvh8ZqlnXZ4dkZFUi0n+IG33Dqu3r6YY1LfkX4S8DnNZVK/maQ0i/8AdYrNhtaMMqn7PSokMGN4v7exwX+yniTPkNCkBqVQi6zZ+cHfuWHyxY6mck8zGRcjRAt6kd8MibdUt/BzaoAQErfmgDbeT9YBF/ljWv4Vq01kpT5ryrT/AE6dv9sXjMZ61xtYE2m3tfC8ZybvTQkbSJ26WJ9MFlrl/jbh1SlTVXTSoqQCJ0k6T8Mm49YGK/W4NU8mjWMaa7sid5UgT8yfuOOjftNziVcoihQamtQkC+szIi5gLHzcdsKOMPSDcLoqrU1psGdHDKVJZJJJuZIa4wT2f8M8EJTzdQO2qkANIYHe8ixtBw1zvAKDKVQ1Va2k63IVhsYckEA9MNqvEqZ1Qymd+e/XvjfLukCYEW0lgYj2N8MNqs8KZlbRVrNSr0weVlW8fbpkrzgjrv0ItgjO8MqUaCLUcsKtZdb9QWadV+UxAE7ewth/msulZNNQI6biUkbdJ+E+xGK3V8PFUZQ9aoblAXOgHpyMbDpvbA1FxHhooM1OpWZ1qCVRQrMz/aXQUgFrEexv3Vng1empqJFOqrAopAYiNkBjlQDfaSYgTGGvCc/RpJIWotaIbTBZ22IlpIuPzxPnSVenrhi7hyQwgBJYAE2CghRc9++IpBw7gld2qebod3LNpD6JKOVYLBg6XkaSAANJkTiVfDCVnKaWWp1VmMi1zDGCO5UkYMbNvT1WgJWLI6urXqKH7AsDqIPSCeowXmeMefTUKnMxKgEg6WXrMDTp3me3fBfJNl/CPnqQrsgSoyiwJbab8oAkffjc+Aaqz/FBJBAFp3HSbGexxY+GyioiMTEwNO5neY2Jvg0cTeOcIvfb8JBk4JbVGzHgevsWMASp0C4t0DFt+5/PHi+G6lKmzatQ0QwNMhh87gwR6SB7Ytv/AFM1Kg0VGEbpqv0vufSw74Z0qjm7FogiBeZ6RBm3/GGG1y3L5BVH9oNbKQQyspE9ReWlTAAF53tg48EqKP4jhFPUkdAxve22H1TKKf4FRD5ZP8Go508o2pnUOk7CCfcYytwdfMtTpqlMiQFJJN+WQLxvt2F74LquUeA6ygRhUZwWKqDyqBF3PLPMpIWSCcMKPAFdEdmYC8hVjyyPiIg3UMCD1Av3xZ+Hh/PP8MEJSAtcA1G7Rb4BbBOVy9QVHQBlEh1gX59xHUalb21YYmqxX8F0mAC5ku3rS2te6tzd5MjA2V8H1VqVKKujM1PcGyqbSezHti1VTUoAIGZlYwiKAHVheACLJ8hp9oAlyuRqUwWcEsYNRgA02sFO+kWGGJqpDwHmBbzqVrfDjMXT94X+ap92Mww2tqWkAiJt0UmfkJkzgTj1YfutUhiJptqBpwbiINrb7++ChVZFYoSfaO2Fr1HrUHRSxaorKdY2JWIstt+mKOQqxNhJJ2jfHXfCGWWjl6VOpJcXZYaATzKDeAw2JifXpjm3D6FXLZkFqLFqT3UiQe82uIx0zIcbWsIVKgIMkFdMDbfSRPW2+JFp4mb3CssKRAAn3G8dsRVM+gZlkyd2UDlPrvfphfUfTEGFaQQyyCfr1mNjiTKHcbqbQBAH0j9Tis434iKVSmadVn0Eg6de8dDCCO8T9MLeFeH6SnkgppldUEQPtTAMdBcYKzCAtEBTH8xPTt0m/wBcTVeEo4fT8TU9CksbSb23iLW9cF9Oe/s5rsgzOnlkqAS0C2ra4nfFzbP14gBKjHorBhHqZBWN/liDg3AvJpMpam2mQpE6hPS4MgSdxbEtHLCmRPmW66lKn1hgADiK9r8UAEPTiQRKuAJHqyxG+334zL8ZpmVUGWtEKR9Yv92NMxVP8zab/ELQOnURttgGllROteXT9roD+RwMJ61Q5riaEkJQyxvrIUyoJLAdZYWPYC98R0AuZ4i9evUNJaOg0oEq2lrAyJ9SB33w6PDFu+52JkbTic5ZdOxsdztbtY4KLzWepvUuCy9Sqxqtve4H1xpUp5c3CEX3AK/i1/eIxrRpm5ANrcw7/hiWlQbSR8A3/RwQP+700EpXYHorEzG8SDf2jERz9f8A/I0A2lZkfPDL91UiTG1zJM/KYxEcmpvyjrzWHpMHAIM4nmkPHNsSVgNFrgHeBvjWhmalNwQpBAKjT2Jk7HcgbiDiw1smoA16T2Ij6fnjaplKOlhq7CL/AJHBdJ6PEnYkihTUMoEtJ2JIJAAM3+7HiZYuxcvrqHY3Bn/BpjT2gjFgp5JJs+oxtt0xDl8hrB0uJvKseb2gD9TgmlNXh7q4YyCv2tIH1Hrt2thxw7JtUVnJp9Y0ghgI2lbfUHDTLcMgfEIIuFMbdbG+IMtw4qTpBibEMPqdTCcVNV/LhxdTBN25bnteJGD1zNUWLiIsLgX+ZkesYZV+FHmMsD30jp2Ck/qMR0+GOsHnO1wPuknA2FmZLVFKlaZUxIA69yQo0mwvgZTmaa2VatMGxMkgkyb6RN95E73w8fKH7akr29+m1sbZfLK1hO8QRv09oxF0myebq6qhFNW1ATf4YEWlgQbk7Y0/jyrqem7PJgx0AsZGLLV4a3SLjqBPzm5649Xh1UEkSDBtYb++59cVNhLTyZnX5suwuxbmP3bemJkFUFmNUXG4Jv23bDbL5Sok2J/y/KbYjzCPEhV9bbD3jf5YGlwyr/zH6J/oxmC1o26fVf64zBSqk7XOtrECOl97Rj1H3sCQpEx29vbGYzEUBmm86p/EvB36399vlj3PHnVSZAIAn2774zGYDdahADA3Bt2HTbB2UzrliSZv6+2MxmIhzSSVLG5sb36x1nGmbXSpI3I3gfljMZjTM9g8vlU1aogmZub3N95nGUM4wZUAUAzMC/XrjMZiNIzWgiym3VRienUvZVBM3Ag/db7sZjMCgfNIqFTDA9CB+WC3o6RIZtwYm2/pjzGYQqMARtuTeT6+uIaj3KwI9zO3vjMZikaisQIgWxO6jTt0/KcZjMBrTjlEA6pBMX+ox5lydViR0tH5jGYzEBkcm9zafS+IXyIKFtTTqiZjr6DfHuMxUYmVgU28ypci2qBHa0YzK5llOkXANgb9Y33xmMwDWmCELaiTLDpEX7DEmnf2HyJxmMwZDGuxqOC0gAQIHYHt643p5lgp2MCbgX9JF4xmMwVLTctImIjYD8wcaZfOPrgtMA9BfbfGYzAwZl6hZUJJlgb2t7WjHqCWaekx8seYzBmjRlf7zfd/TGYzGYqP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2400" y="-1584325"/>
            <a:ext cx="4762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xQTEhUUExMWFhUXGR8bGRgYGCAgHBoeHB8gHiAbIh8cHCggGhslHR0cITIhJSkrLi4uHB8zODMsNygtLisBCgoKDg0OGhAQGiwkHCQsLCwsLCwsLCwsLCwsLCwsLCwsLCwsLCwsLCwsLCwsLCwsLCwsLCwsLCwsLCwsLCwsLP/AABEIAMQBAgMBIgACEQEDEQH/xAAcAAACAgMBAQAAAAAAAAAAAAAEBQMGAAIHAQj/xABDEAACAQIEBAQDBQUHAwQDAQABAhEDIQAEEjEFIkFRBhNhcTKBkUKhscHwBxQjUtEzYnKS0uHxFSSCFheislNj4kP/xAAXAQEBAQEAAAAAAAAAAAAAAAAAAQID/8QAIBEBAQEAAgICAwEAAAAAAAAAAAERAhIhMUFhIlGBE//aAAwDAQACEQMRAD8A66RiZBAnHmnC7jWcKKVKmGHxC8Yiil4iupQSBP639xhN/wBafzmQmQCQLXO4EbC8H2j1xVuJZwU25XlQWg95+e3rgWhmzTq06rwxSTDGVIMge522xNbnFam8XnzisDSoM3tItv1E4V57xBUZHTWQZgjqQwv0sN+vbASKKjK6gAuGtAA3IntFjgHMaVMQdtQNjJ/0+mJrUkWHw/xcMAjuE0AqDPQwbxY7b4acc4kK1NgtRV8utpMNcgCeUdSenrjntSqC0xA5pHXaI+VsQVKsSymxj5Ht+u2B18u18Nq6qSML6hPzOCVuJg45GfFVdaZpI2mmZAgnUAGJJn12xcPBvHwaI86rqLMBrO0kWX3JBxdYvA94hnAhpBbmq+kfQk/cDgrLwwldvw/3xQczx808yaYJ/hNWdLfGSSSJP2RzD6Rj3w74zpUqJXTLaxpUFpYMeZyW2P2o9hhpePh0GMYy2xJH34904rAYJj3TiYrjwYCELjYLjcjGKuAwDCfjXEqtKtlqdMLpqtpbUCTAI2g9icPIwh46P+5yn+M/lhV4m+dzHlhTFiwB+YN/uxpSzylgBeZ+7CPxnWR0FJSGqgghRJt1mPTpvisFFVtiP4i2hgdHUf4sS1ucdjpiuZ26Y91b2xy7LPBu7ABmmC8xHL853xKtZtN3Mmmdmf45/wDrGHY/zdKoVNSzEXI+hI/LCzw7xOpXWoaiBNLlQASZjrfGeF3Q5dQr64nVeYPUXvGIvCH9k571G/LFZz2eY8K42xmKy0jHox5UcAXIGK5wjxJJrpWK+bScgIpEssSsCb264auasRGI2GJaRkAneP1748bt1wRpH6jGYkjHmIB6moLKgE9jiheJM+7VLkrA+EGQesesnB3EfEN6cNClQDBuSwPT2vit8admkqRfaR1G4B9sS104wlzlW0TMSAe3p2IjAWYqEgwSVAB9b/lgQ1LwQSPXocOPDuRFQvqWUYaASYAMgz+A+uI6C+BcUaowpMs6oCkGNMbD/CO2COIZp6NXmESbSDYiIvedh6YI8P8AD6QzFTVYKDpmQuqCPcwY+QnGvEq6VToKw8aQJk6ht7W5vpiHySgLqJIjfV6SbEdj0wAa1/YfdiPM1GpsyEmIgjr7e+IvP6bdzgCPNEkCYYdPxwRkM06OrIYZWlfQ9wNjhcpF4Mx398E0XIuN9Mb+1/T3xQ24lxWtUY1GIFRhpNhMFQrGwiG+uE9LUASgJ6MRe2/TptiZEXTdgzSbDb5HE70ghhSQrAKxBMksJjT/AFwDzMeLaoq5bzG1rS5yoJUlyD8ZjpIsLdL4seb8fA5fVRXTU1AAEgzBBa24BmMc9r1GUUxzF/tksGBO4Fuy7g4CzCnVqAjV9CepHSJ6YanWOkeIfHytl6ZoSKjsA6EXA+0s+uwI9cF5TxAFHlrXBFNaYbYldZIJlidemwIO2+OXVMy5BMAgmD0+ZPS/4YbcE4v5WVqlKqJVQhgCgL1NXIQGJsADNhOGp1joPBPEgFOrUrVlIfMFKLAE2IlZA2B3HvhnxdC7goykheYWOmPn7/THGG403lCmdQIgqwNyQNIJteEsL4FfOOpBNQyyhTDH4exje0798NTr5dfy4cjlhpMyVsPngs5KRzkGegsPrviu/s/4vUqUXNQs8NCcsAKBAj0gD5ziy/vc7q3Xof6YCrZrL6Kb1BuoYz7YZcB4gK1JPMuYAJPX8xiTP5XVRZBPMCC2kzf5Yh4bwwUwBLEDpob+mI2ZPwlPsyPTAOc4bGnmtsfYyPxw0WuABCtAB3Vv9O+I8xVDAABgf8LR/wDXbBCOuWoaCGK6mCkqSCQZPQ4Y5VagH8JyOukMR842xnGMn5wQXXSZ2P8Ap9cS5agVFzt6H+mBWfveYBEsZ7ajhic7Xp5dqopmq2r4CTIXqRY36xiOjmADzKTHWD/TFZq+K/IzDeW/nDUTUGrk0mI0yeUqYFt5PpFZs0k8S+MWzBpVKco1ORaINwZubDaxF4xCviCn++JX0shUE1FO2ruNMG++kwJthR4mqmtXqVUommDzMoI0iAJMffOFX74SSWO3129MGndMt4qoLlqVV6g5wYsQNS2IgCQoNh8sSVc751PzaNYeUYJdBqKxuNPrbb6Y4vkc4hWGDlvsARpPS+xHe2+GXhwVjVVKBbXeV1G56m0AQvc9++Gs9I65/wCoKPQOR0ISQfUHqMZiq5TMVKaIjvDIoVh5ZMECCJDQb9euPMXWesVnLo7CWN9OpQNxESfS33nG2by1RkLAaQCF3nUYF/WOsdjgWvmSsFNMAAWG5AvM7zNz1vgb99a02idXUQf+BYYy6l1ZS7CnaQYA6C/T0mT88Wfw41VA6KIRbsNw3KYMna4sR6RhRwzNhKwq8pOg6gesjT7wAfriyU1KS2hlpsnlhgJHWJ3AANp9sBHVzzLTXWPYrJBHXoIv79R1wPxUJUp7AOYZYEzIjcbCSN4jBGaQpRVXJqCNQ0gHSCLydrBY98JkzspUDcimmw1RDNUJLpbt8K2EDAQcZyRqMS4VDp1a2aSygWNv5rQOxGAqPD2CsziEGxMAExaRuQBBMTE494nlswFbWRU1aIbVqkaYAEXWBAvBse+Fuuqq1KTKWgErcnTG5A2+EdemBpvOVHlioXBuWKkEAdAsgT6z0x5ns1RBRFlQN2IB1CbE6dyAT9AMIFqNIgfZsAZteJjaB+WJtIQ6DcnvuCRgmmGajSpCldBgEfa6gmeoifnFsQUlao5YA3kwO28YmOeYrz6GjZY3AmTtt+ON8vmKJclgywpACi06SASPeJwUNSq6CTuJ2KyDvviWoYvO1ojrv1vibN8OJhqUsLA2iNyvU7gH6GwxtmUNFiHM1DKsP5YiDMiDv7RgE/n/AK6e2MRdR7dv10x5Vpjmg26dLdzjTJ1gAbkGDEfdPpis6wzse+PBvtJPr9+IQYjGxqTimrT4d4sZ8qpVqKpiHFQ8sAiI7X79MWpMuHDslevpI5TqMbi+/ofrjllI9DOLZwXxDmky7CmeSmJ+BTEmLnoJP34zV1cqeTbUv/c1tOjfWbmG9d5I+mNafD6n8OM1Wsx1GT/dA62G/wBcU7/1vm53pk/4ROJz4vzIVXBWTIgpaR66r74KtdNahDBc1WnXYT0ltrew+WJqgqh3jN1RCW9DC32vecUun41zQmUpjudH/wDXfBOe8c5qlUKlKZIAnVTK7iYMtO2AuGmt5lMNmqsFZ23ksRNu0fTAwrZgID+9uWBO6i5gWgjvisZHxzmKjj+HSm8HQzbX6POI38VPmGC1qQFMyS1MMCI+0OY7GJwBWT45maNRw2Y0jURULrqWQZgWPMRaNrYF4l/DdWZVKMzMrwCtW4U2XYGCJiL+k4ir8TD5PMHMBtTafLggkupi9pB+Im+x2uMLOC0qtRhlzTlgTYiKgLWi/SY9pJ9cANxhytTyyLKoHQ7iRcEidJA3O2AMvF7kHtt+jgvilErmHoqJKlku2xud23gDTfcj1wNlsozjcD33tH6+Rxpj5G5WmsKdfMW2j4RAvO15IjpHrhrR40aa0zTASshZhWU8zKxuhEX73v0wmohVgzaQL2P9MGO40rAXcmBeRtJ6nb6YjQWrR1sXIJLEsTe5N5x7gn/qJFgxgWtMfjj3EE9N2dbFbAcxMG5m17m/rviHPDSEbzJJ3XtZbn3mPkcAjcCYjb0g/wBZx7VOvt6R+HvgrFq3tLOxPz6YtvD/ABFS0U0rPWQSvmSSVMC4AHyItGKfTq6fsAkbf1PfGUaJqBjMaQAAQbz7D8e4wRaa1eijN5LeY2oq1JxyhQGXVbcTzQPSb4C4orkKW1+WoDGowAkmFGkATpgrbcw3axHAUpUFRn5WB1OdXxiQukbkkEGw3vO2IauaVxJd9J0gIbCCTMkA8oYq0DoGjBQmcpVVr0jTLUwUBUg6jtEzHOCBb0IGIRl6RrOFqaQCQfMBBm9yBcRF+0YnbNTVjzQjUSPLCzpDSDHNzQIj3HrhJxCjBB1eY1TnY3BBLNIP97r88EtE5jPQzgS1iGMWk7wRcXm+2IHNPedQHSSTMX6QAMCtV1C/a56kz/x9MZUrgoEAsCfvt8sXGezXzCYJ2+49MEUKgkA/XbfHjBagAjSRfrBn5/PHvlcpCm5i3oeoJ9fxwEzZxgeRjM99t+vbv364zPMxVWJPU32N/T1mxwEEIMWt0F5PX+uPKrQDc77YYaylmDJPWIg7ff8A0xrOIWqDcCPz9cbU6tu2KzqZfWceOsbd8asx7fQYxZP34K2oVipt2j6/ccXzwm9M5XMUreY9MQP5ucH6gYogTlBIsSQD7f8AIww4dmzTcMNwDEd+n33xKvFmdITM1NMGGIHUdpxlXMsI57tMwPhNj+WAsyOckTJ3G0HqMSecRO3vGIspl4eNWtmEpuzFWmZ6wCQPXbDb9peaT99zCAHZVY+oVb+0YreW4k6cyWboQbjpbsYnANesahMySd53Pv3xTVw/Z/mqVPMamsqpUaRf7DD8xiKnxUoqENZeQpo5NFjfT8RZgAZuYF8V/JSAGmIn2+u2N61Xc+t42xGoY5PiSVnCVFuzKLbKpkGFFyxJGx3+4vPfwHp+TK1A580nmNNkJA9bySATeB74R+HxWOYR8uAXpk1BqjSoU3ZibBRa/TfDEcQq1ajB62unqc9LMb6tpKyBfti1JRWepUjUq1aYZg23mTqEg37Ek364Wh1CKsQ07X9LbWM/lhhVDFGXyyzMBYHe1vh7fiPQ4R1aXKT0/P8APEKOSsG3G0WIt2kx+hjMy4A7H3sLSPzwJRrBSbg29R9e2NzcEgTF8DXibD9fnjMeqiwOb8P64zFTGwAi87R88TZGizFiADC7npOx9xfE9Xh7IdLSrjdel9iO9jt6Yef9Mo0UZXZg5W9rEiYWLmJ9sRVSq0mF2UgESLdO+NsoaihiuqI5tJtEdfTFizfkEANqgxpJ3C3BHbc7eg9cQniNOny0NIUWJdLtB+17zH0wAub4dUprRWovxr5gi7Bea1zygwTG0CcQ5rM02IKlggVdWncvHMQCTbVae2D/APqqsHQ00uDzCZ0wF0gCQrRJn1OIeEqq6iqqtQNKF7ppMiCIOoklQDb1wAWa4czoayjlGou2sapLEgEH7YUbL+OBuH1V81SwRgxGkOx0iWEaiI6AgxG84Oz+SNML5uovVBZ9ZuDPcHc2N73G2E+YYkz3wSo9Oq4ESTYCRHT9HDJ+DslJ2bl0wSI5jqIEG/T0HUTuMEcJyIjzKgqaVsdAG7WXc2UgkHrOHucz9Ly9OloIMyYgAzOofExhDF9uuLpIqbcPqgF9MKqyZ6SQIg7NcWHQzgWk4noRHU/nGLIc6KtUmtVZQLgxLkGLWtqAntsPbC2nlaIUESWIgLuB/eJmxMj0BBw0z9FVQGZkbdPl7XxJUpBomRA3AtG/zPTFp4Hw+kcytNlSoZ0gNLLsWmRZp2+XrizeI6FGjlnb91y94QcmnmawOrcRv8sNTHK8wq6gFJ23/wBsS5ThTupIIAEQT1nqO4A/DHmVpA1UBIABEk7f8T1w8rUGQEaCiLYSbXPQ9QdsNJNRrkqZpIjNGidQmCWcwDFxAAE7Ye+IeHZWhS0Zeo7OrgHUQdQgyRYR3jCjwxWonNU1rU9aMdEMTGpjCyFvbqMdI8YtSXL1Hr5ekypflLKZPKLi/XEXXJaiLo0jmgltRszEj8NjF8NPCvCnfM0dAIIYOxOyqLk+lvvIwi4bRqVaiUqSkubADeTufT+mLtxTMLw3LmgGDZqsIdh9hTEx6WgfM4qbCbxvl2TNNMaagDI/8yEd9jfr7YQ0rSGm4/V8Xbh1McQyYyzMPPogtSY7sn8p9tvp2xU8/k9DlH5SJlZEyOkYirLwHglKrljVqV1pHUUpoFmWUAlmIg/aAxVKnEAsjSuoSJXuGsfXHS8nksp5FNaeXqaCNYY1ASS0Ak23ERGwjHPOM5WitaoMuG0ruHIJDDsQACs/PA8gG4kTOpQR6m+NquYVlAVh6hhtv6YFrZcRYwSJj3/PfArSrEDpjWM7UuszYxaPrvh34YhyyECTADMRAkxcHcfhi05fw5k0o0+WpXaoBU8w0yFKkAaQBWUiGDAkiZnCluHU6dZqaMWCq7EFYKkKWRSJMjVeZ2374lq8Z8oVDq0k6gWIgC9j0/l9Ma8V5SQQdpE3iRHt6yOwxIgZFLqSHFwZ5Y26+osfTAK5otqNSQzRzEknb1xGqAFSDgipVIQjr/xgPMvzmNu+CmJg3OkX369/y+eKwkoZZSqzvA6nGYAWp748xcps/S+cOp1ar66y6RMsz2m0x3uCBt1wDxKkA5KtMy4F4jf62M9LYYrnWZtVUO6DeABfoCYtMT8sFPUQ5eofLAIKrTZRzWHOxvZbgf8AljLakNWg3AJ9yf18sa+b6CDf1+uDeK8O8t4Dq4gEsl1kjaYsf6YBCGNo7Eixi/5j6jBGwqxIEgfjH++NalVj9o9u3WcYV7z+uv4/TGsExAwB2WqkoQxLMSYBMaZAGqet4t2GCv3QKWCsLdT1MWjsCRvhdQqaWBj/AH6dfphs+oOs6FBUPNtMMdJv2m3WDPY4LBnkGFRlIBIqFwJlYI0g94GoLuJm+NOIEtpCcyMYJEqGY/ECGkKZUT6LiI1qy1qdN31co0SRZWGoMuo76f6dsQcWy1RW1OQC4D23UPLAkbaon1wCyu+ldJmS03F46Hv3ke2IVzAIPL6RbYT10zO18GcdytSn5LOAFqU9SQLAG8ehgho7EYizHCGTKpmC3K7MI2iDAPrJ1f5cVm0R4YzDJmKRU3LgetzEg9LY6Dn8kcynlVWLJOpuYAgheU2Bnm3+eKOnCmoZnKK5nzPLYz0YxqS2+nbFu4zl6nnRRYUjf4RMhaZMRESSBiLEf/pTKKt0qajTQNpQtcGSwJXdjY+nQYNrcPoOw8xKhC1GgMhI+GAn+Abj1wHQyOdZSTVqk6KZEhBct/EFxPKt/wCuJn4ZmtYAqVAhqv8AyGKWnkO25a2KAv8A0nS1LWo1G8xFDKNABLhpDlXaLC2k9gd5w/8AGeTfMUfIFYrrIksqkEDm7C8gdcVfMLnlpy9QgiitRwaYEEvpZBboL4l/aJUptlVCqAVqgT6BT29cEN+G8GXKUSMooNZhBrVb/cNh6D5nFWzngWs7s75hXdjJJVpxT6NKftEC/fp0j6Yd8B4S2YLgNUVaNPXU0gsxvEKto6bmLE4IccN8KZlHU06qqywVJVhB9+2LNxvgf7woNZdFdR/a0hIn2iSp7dOhxznMU+cCnVfSXVR5hCuJP8ocyPXHWKnj6hkkSiVrV/LBVnUA6Sp+EyReL9bEYi2lfDMpUp0KNNoLIHBKq0fEzgnaSZvbFYpeCqzqzlgpqDVBVhpctMGVJCafnMYu/wD7vZbrQzIH+Bf9eCP/AHWywAZqOYUHYsqgH2l74qb9KSfA1MvzNK+aPtEN5YW42+Mv93XAdX9nrBdQbU2g2k3fVaISy6dzcz0vi/8A/u5k/wCSr9E/142T9rOS/lq/RP8AXgfwiyOVehlqVCRNFqiFpNySKlgVsP4lt9vXFTyFZalau7grqWqVLGx5DEG3tjpbftYyH2lrbT/Zgj7mjEJ/aTwlp1IfWaE4YTk5Xm6pVac2DGY2BXoLWJF47d7nAbKrSQIPYbfj19MXbxnxfhWaphsrNPMIQyxRKqwm4a0bSQe4xWOG54DXpBcImpmCA6RNyQZtLAH5xiNbpTmIuCLza+36/piWtT0oGJksTbsBbrtj3MsHfVEgkEdwO1hfB+QRDfYKZG1xHKPUyRb374qFyZyAAVWY7YzDRqTE/YPqYk+u2Mw0yujcG4QG4bosalUedJ7iSn/xA/zHGvhLhStw+oTvXkibwF+H/wCQ1fTDThrEhFpoQvlKQCQeWIA33xNw6iVyyGijCmFOlSRqI/zYCt0+Fr/0zyzJJLV+xnYRMxyC49TgfxLwArw7LKoBqU2DEjr50CPa6f5cWFf7NGWmxpNTFmI1xt0PaLYW+JuIf9smmmQreUQSR8JIKxBkdPpgpZ404cKWVo+UARSUUnt8QJkt7+ZJn+8cEcfyZpZOiaVMaqaaaiLMN5m/qSH079se1uJUmSpTqKxACyAb2Pve8G2G/FqJWia1RT5IUalBEwbzOIFHjfw8oyGXFKDUoEKxGzazznt/aX9seeM+DBaWVVB/ZlaBI/keAxn/ABXv/McO+LrV8lmdIpSJXUJ3jp0mMBcferSpaqyh0LgBdVpJhWjSPtQcUiu+LaSVM3RdtmcKw7qCCBHYC2JfEuSGYqUJJANXS0A3UksbT0uB74K4zXNPyYWidXWCTtsDqv1+mCuIZmpSFEq6jW9NTFMWFQwYmYIxBF41oeflyFXnUhlHYxGkfK2A85QDZVaMSFSmNPWVgn2kzPviwcWyEU3YVX1hSwblGwPZfTC3MZJTlwxdy3khidRmbmYB9MCA62VNStRqEGErazFo1N/Ugx6YaZrNNTqEqd1q3iSNCFhE23A3GK6lMBKRi/nKJ3+2Rv7RhxxOrzb7pW3/AMBGC0A/FKzq7NVe1PKGxiGqPDkaY3GC0zdQVFio981XWNZjStOQsTsDeMLqIUowiOTKT/mtHtiWpUAdR1/ecwf/AIfdgg7h3G6v7vLsH/7WnUMqLs76CZAHvGFHitj5QIuRUG/ba/1xJkMyn7vUhdspRgEzymqYX5GMKvFNb+EBP/8Apf8AL6YCvVs6QSRYdOs+kdfY4N4dxLUj0ueHjSiswBeRBKizSAVv3wO9WnSCRzFQRqU/EHB1A2sRMT26XxbP2YeHPPrrmWp6cvQhtR+267Ad4ME9o9cVNJT4VzFBVr18uQjVNIB3BvErB5T+XrhZx9vLqaU5VFrW1R37xjuX7TM3oyqv9nVc+4t67xjgXFcy1Qhmkkzc9ZJw+U38Qy5pgIDb/l0xPlK0uhqiac3UGAY6enacP6/hApw4Zw1QGNxS0G6kkAh9ibTHywq4AqtWohwGXUbHr6eomMVIbZtaVRB5WUKsTurLAUdIB+/FeqLJ+EIoB3/Vzi9MqrFKhQlqpaAFBbSDBI1bcxPoMUDiOWNKs9NgQUYghoke8W+mJF5JEztQAKGsvw+m+3bc48/fHjf6gH8Rgcte2Dsjw9qk6SoA6tIE9pghfmRipNG+Htb1kQVWQGTKnaAx29Y+/Fv8JZJaeXqeaAWzLHWP/wBY1KF9JbU3+XFX8E0i2agQCqtvJFgQdiO+LgtB2piqCNMAxN7T3HSD92JWuIbwzwtaFCoWnXUmkWmeSSWI6CZC2i6N3wPwPKAeYaqgmfLUGb7am37G3YsSNhgujmmaipCMUKjSTvG1zJ9tsCHOpHWQTYbyd9/WcRrFecspK89rW2tjMOtLdHSOnOP64zAx0ngFc6KTWvQQfcL74JyNaKVNCdJ0Xi1+vythZwKpZOgCx7R0wwQDzUEjbf8AXocVnAHCq05enbTFIAiZtI64rympXoJ5n8OhQpU9TsNyFgBQdzBP3Ye8PR1yyalYBkWARB3HTcdMVXxrxFHqU6Kk6aICOOjMDeB2G2I1Cg5nWF0wo2CT8IGxJm7Hcn/gHNx6sKNWg5LU6iFbnaeoOK1mGvIiGvbpvbG1LNsuxIHbpgrrmd43TzOTZlOn4NWqwHOs3nbfAvjfNU3yh8uojFaiGFYE/Gt7XxTuGVFqU/MrBtFIwCgEgQZseUmSoB998KsylAmUFYEzymLb9RY2jBMWTxBlXKUzpJVKgkjYWI/AjHvGa/8ADAInQ1Nvox/G2A+F5l2oGjqeSQVDKTtcjcxsDPvgnPeUSiNWEhR5hUEkneADv9BgLJxavNNhPcfccJ66ucq4AJIpaeX0Q7dDfAOa4tVaqoyiu4Bn4JZj1kXjpbB+dyefzb6qsUgonSGWVXvpD6h9MELqdqOXJF/OBI9mB/PBvH51A7ArVj50zhbnaKUgFSu5qKZMaSrdbAj4h9+JsvxQ5gaWKhgrKCLTKkDlJt9+Cgqd/mmSEf8Al26YkzrEOO/7zmPwjDDJ8MfbTeaXb7Bk7npjXiWQcg6Un+LUbUGGx6xN9X5YAHwxljUR6QMFstQE7x/En39MJ+OkPSMzGqbb7euLHwvzKJZtn00wobqUcNeN/bCXOcRK1a0FQHAZSQCQr6dQEyNQI998Ax/Z34Sy9dTVrJUrusfwktTE3GtpEtadMxBEzMDpD5nMkiguV8pIhZKBRBGyq8239hhSnF8vlkC5QU1A2kHVUsObUAZJ7YpPFvFFZnetSqMjsNLwCQwPXYgbRIjbF1nFn/ahxykcslAPrEg6iI1abE9OoOwjC3inCspn83lVpVjUprTLV9LsYVQNKrq+GdvrjmnEqrudTl2MbsDi7fs3zNCj5greYjZmiEpELrJAZ1cgLccwETe2CfS1+KfCiNlCKNXy6ASQhgi0EDVuUJvB645HwPOFK1NoMgkQN5aR29ffHX+P1qHkCia9RFGnUWosIFo3EGT0kdccoz5GXzfmUpgMKlMkbkNIaD0JExhCu15Hwg3lq5qaK4UDTAKoCQSCLy9gZ7i3c0f9rngtMvTTN0SxJYLWnYlhyuB9kSumBa49cDV/2pZh00mjSlviZZUt2mDhf4g8d183QNB0RUaNWleY6DIlifQbYqXapYHrjrf7M6Nc5N6Pk1CtQsykwEaRpkkrMSLmQbCPWpeDuC5TMOtLMNVp1GJKuunRFoDTcT39sdq4KHylNkrhEoUEnzAbNvsOgAEQbmRh7PTingrLvSzdZWWHQOrL2YMAR+Md8PsrnYpKpFiOgtsbfjgbhHEhXz+YzBAU1GJAYgAAzC9i8abdb42zdHSKQ2mnJH1xmtwdkhpydCeqpI9xJxrkrUri5Ln6m344m4mumnTTeIH+URiJVigovIA+kj78RpVs9nWFRxpSzEfD64zEuYFHW2pX1SZhus3+zjMNZdE4OwVUsZDNM++344KOYK5jULETpO4mIBg2MHAeWWGJHR3ifc/nhrwrIipmFI+FQWf2lhHzxRVMhxrMV8x5dBdVVmMmpFyt5OodImPQWxVuMpVNdzVVhVJOoMLkmen3/THY+G8IypqPnKNMU2TWp0lhMbkqLSRePUHFM8TZmpUzy16dPmVEO4IiDMkWG9sKS7Vfy3hd2y5fUVqmCqRYqZ36hrYr4qFTexU3EC0dIIx0LI5qqKBPcKD6XP6/rhZ4q4dSWj5t1qqVCwI1E9/QCTPcAdcRpX86GSiAT8VgJgSDcwIB6iT64Dp0+8/XBHEs+KrKVphVQAaVJ0yNyAdp3j1xFKtYNfswP5TgGWSzApFiLkLBB6hhB+fTECZsqSwEMTPt2AwBRqkiLGTeD2/5x5UYdDgHyeKswEISoVIBAIAkA73ifniv5XN1Kbh0Yhu/vvPcRuDviJqkbE4ieuG9MVm0RWzrPULMbkzItf0jbEr1wWuN4O3eD+OAqSTftj3PDSEIkSo3+Y/XthiatvhnitRqnk1Kj2EoRJJjob7Rh7mq5SwY/JT+JaR9cc+8OZwJmUdyQomTc9COmLtk+K0KrFVqWALFiphVUSTcdvqYGCytaiswPlu4bqStog3JmAJO5xV6oVq7UiQ2+nQSTO4jSDI9sNcxxNa0kQtMGUQ/DPTUdnqN846bYj4kiJUSqE1oyBXGxJXqv2ptBsCIwVF5i+UUJ+EWme2xkTY32wl48WLai2vorAQCABt9cFcUrPUclKrOkAAOQXQT8JJJJid/fDzgXAaRpF+IGshiETWiAr0MEahaPxwS+VMp0lZWZiBay9Sem42xtTzTaacEqaYIDTBuxaxFxvi08a4flYK5EU2tza31OPUFuUD1EYYeDeD+UtOvXVNbuFphyOVVPMQL3PQx09cVMUyvxGs1mrOQe7MR6bmN8Rl1dXLtUNQfDyhhHYksCPcT7YbZCmj0lBHKXIJG45f69MJK1FkcowII9PofYi/zwhYHDemNg99hiZf1bG0jYwJnF1nHhqse236sTiy0M3ns1l1oNVJy6EXchUtsNUSwB2F4OI+BcKGkV6tNnVjFOkoJNQ7am07Uwbept0vFmKuYzdTQbkAwi2VQASY6AACfljNah/wHKpQpumoVdWrVpSUjbdyNUMOg3gC+Nlo03h0qk000r/EBIEzbUpJ0kho+knfAnDHOjVrJQ1SunYEuo0OBvc67eswDOBOAZtUWsjtGoLTJIkalYwVAM2JmTtg0c8RnSpmwm4uPr8vwxJmakqBNgf6drTbC/NcQVAAxUeYBKxIK3F4+cH0GI+M13Ucl5kr+YPqMRXulP5j9cZhAKrm8j6YzBHQMtxNGBJMGTYn1n88WPwbXFTMVoadKmV781ren5454lX6/qcOfBHFFpVaom9SkwEd1ggT7TilnheskyUnzCMCOYR2OoCI77AYoz5j9183TWTmk6Hph4AMASSDsR+hh74z41TpPTbmOsRqS4Gk9RN43EXtipcT4hSNc1KbebyjnZSL+gOxG18KQVm847ID+8IhMci0lG/f1E98aZl/LQ/8AcJWcHmFQM1riY1EQJO3fCc10UyAJmQSDM9Ik9DjXN5oOZJ33PU2jf5YjQXxDkTTKVAaWmoNWmkSQpgHZpKzO0nrhVSr6CDG247g7j5gkYYZyipDRubjbpPbC1hI+WKy8aFuCYltMxMA9Y649Wqrb2PcH9A/cffDGhRU00EWE+8n88afulMxH3RbAwvNBukN6Df6G+NqGWUmahIXqAeY/Lp9Ppg3936DpiTyybOAY6ETt67jDTC5H8uFg95ke1v8AfGj6Wn47Cdp/QwZmspSUAtrpzaY1L39/pOIKeUKk6KlOoGUqdLQYI30mDbFZ+kvhajRqVvLrsUV1Kq4EhHMQWHVelu+LS3hWrSy7rSZa1SsR/Z3U0lMgqSZeW0khQSukTE4rHhnh7PWZCXTlJB9iO++H9bI1qLU2p1C5DgKvYwSJERcAjCrIQ5KgVPPfSZCASZG9zGj33xY6WUaoPNVFYATAN9dzpUAtq2JPKTYk2jBdDJVapDVqDa9UbEO32iy1Bq8wgSSrDaYO+J+F1Kf70a1EVhSopqUkzqqH4ZkTcsBpH/MVrT4I1KXRA2ZAlnqMsU5OycgBrnUJJnSbAzOPanh9kTL5k1VqeZVUMzBav9qdMsHpAmNtBJvexGFf/VayeYwNWkH1aiWpgkyZsw5ryLR9cB0qdZw6lWNTVqaWjRcc4/mEiJ2BIOA6aKYp1BTZsuUSkSwNEUlY1JWDBIjSrHbr64rmc4/TbP01ylAMxlagWCrWJLCeUEAEgiCeuK3xVJdmR3cFjZmJYBTAJ5r2EzFgRiPg9RqOZoO6so1AyDHK1pEgxY7++GphRQqDLkU3B5D8SkEX+Fo3giDhvxvhyVE81sxRJSmsaailmliI07kjeNxhPxRdS0KnUqVP/i1voGA+WMrUkK7MHO5Mwe++A0zfDGALMyg2JUmGhjZgpHwwQd9tsS8I4GKrhTWUDcxMwAWMct7DGMWcrredChQxvCrICiegJNsMuCUnDVAHJim2lZgamhZ7Wk7+uBix0uLU6YaDXq0mAXyaK0/KWAIRp1mpFtwoN7HCs8cIcny3SqgGhoAFNgDzMIlrsARF1MWi5K8eqfugyfIUAiSkC5BLfFJIvBK+u+0Vfiel1amFZWTRUU0xsSdQF2jeZWPa2C4StmmLh7qSQ0lra15pkr3AhR3EG+PMjRVqgnUNTx3+YAWfx69sETRpk0yztTBkAjmNyNImDpiDeL+wxvlcuqg1l1FRYKAJM/8AkTA9QBtgI6sPVDwDphdAbteSR0Bn4Z+WGlLNMDVUt9guoURMfEPWb79sI8oq6xpVixJMlgACZ/u7/PeMM+G50sdGmRpa5JJAgi5tiKT+anSmI6W/3x5g7L8MXStxsPtDtjMEXVvAOYibH0ET95xovguvlozJYFaXOwmDpESPeJvjoLZv4SJPST+rf74G41nB+65i5P8ABfp/dIjGsjHauPce42MwVAQIqmQJmLR2GHfhrwNVzWXWsHChmaAdoBibXvfFIx3LwLm9PDst15CN7yGbEnlvlbPSpn9mNaQPNSLTc/OLW+eIKn7Ncxq5WTTO2qWj6RtjpScQDnkYEwCfT3MET6Y2bNEnlg+snf8AX4HFyMduTlb/ALNs3O6X9b/lf+mKFTpNFSY5CAQfUlfuIA+Yx9DZniZo0nq1WUBQWMKbXsPWbDHKfAvh8ZqlnXZ4dkZFUi0n+IG33Dqu3r6YY1LfkX4S8DnNZVK/maQ0i/8AdYrNhtaMMqn7PSokMGN4v7exwX+yniTPkNCkBqVQi6zZ+cHfuWHyxY6mck8zGRcjRAt6kd8MibdUt/BzaoAQErfmgDbeT9YBF/ljWv4Vq01kpT5ryrT/AE6dv9sXjMZ61xtYE2m3tfC8ZybvTQkbSJ26WJ9MFlrl/jbh1SlTVXTSoqQCJ0k6T8Mm49YGK/W4NU8mjWMaa7sid5UgT8yfuOOjftNziVcoihQamtQkC+szIi5gLHzcdsKOMPSDcLoqrU1psGdHDKVJZJJJuZIa4wT2f8M8EJTzdQO2qkANIYHe8ixtBw1zvAKDKVQ1Va2k63IVhsYckEA9MNqvEqZ1Qymd+e/XvjfLukCYEW0lgYj2N8MNqs8KZlbRVrNSr0weVlW8fbpkrzgjrv0ItgjO8MqUaCLUcsKtZdb9QWadV+UxAE7ewth/msulZNNQI6biUkbdJ+E+xGK3V8PFUZQ9aoblAXOgHpyMbDpvbA1FxHhooM1OpWZ1qCVRQrMz/aXQUgFrEexv3Vng1empqJFOqrAopAYiNkBjlQDfaSYgTGGvCc/RpJIWotaIbTBZ22IlpIuPzxPnSVenrhi7hyQwgBJYAE2CghRc9++IpBw7gld2qebod3LNpD6JKOVYLBg6XkaSAANJkTiVfDCVnKaWWp1VmMi1zDGCO5UkYMbNvT1WgJWLI6urXqKH7AsDqIPSCeowXmeMefTUKnMxKgEg6WXrMDTp3me3fBfJNl/CPnqQrsgSoyiwJbab8oAkffjc+Aaqz/FBJBAFp3HSbGexxY+GyioiMTEwNO5neY2Jvg0cTeOcIvfb8JBk4JbVGzHgevsWMASp0C4t0DFt+5/PHi+G6lKmzatQ0QwNMhh87gwR6SB7Ytv/AFM1Kg0VGEbpqv0vufSw74Z0qjm7FogiBeZ6RBm3/GGG1y3L5BVH9oNbKQQyspE9ReWlTAAF53tg48EqKP4jhFPUkdAxve22H1TKKf4FRD5ZP8Go508o2pnUOk7CCfcYytwdfMtTpqlMiQFJJN+WQLxvt2F74LquUeA6ygRhUZwWKqDyqBF3PLPMpIWSCcMKPAFdEdmYC8hVjyyPiIg3UMCD1Av3xZ+Hh/PP8MEJSAtcA1G7Rb4BbBOVy9QVHQBlEh1gX59xHUalb21YYmqxX8F0mAC5ku3rS2te6tzd5MjA2V8H1VqVKKujM1PcGyqbSezHti1VTUoAIGZlYwiKAHVheACLJ8hp9oAlyuRqUwWcEsYNRgA02sFO+kWGGJqpDwHmBbzqVrfDjMXT94X+ap92Mww2tqWkAiJt0UmfkJkzgTj1YfutUhiJptqBpwbiINrb7++ChVZFYoSfaO2Fr1HrUHRSxaorKdY2JWIstt+mKOQqxNhJJ2jfHXfCGWWjl6VOpJcXZYaATzKDeAw2JifXpjm3D6FXLZkFqLFqT3UiQe82uIx0zIcbWsIVKgIMkFdMDbfSRPW2+JFp4mb3CssKRAAn3G8dsRVM+gZlkyd2UDlPrvfphfUfTEGFaQQyyCfr1mNjiTKHcbqbQBAH0j9Tis434iKVSmadVn0Eg6de8dDCCO8T9MLeFeH6SnkgppldUEQPtTAMdBcYKzCAtEBTH8xPTt0m/wBcTVeEo4fT8TU9CksbSb23iLW9cF9Oe/s5rsgzOnlkqAS0C2ra4nfFzbP14gBKjHorBhHqZBWN/liDg3AvJpMpam2mQpE6hPS4MgSdxbEtHLCmRPmW66lKn1hgADiK9r8UAEPTiQRKuAJHqyxG+334zL8ZpmVUGWtEKR9Yv92NMxVP8zab/ELQOnURttgGllROteXT9roD+RwMJ61Q5riaEkJQyxvrIUyoJLAdZYWPYC98R0AuZ4i9evUNJaOg0oEq2lrAyJ9SB33w6PDFu+52JkbTic5ZdOxsdztbtY4KLzWepvUuCy9Sqxqtve4H1xpUp5c3CEX3AK/i1/eIxrRpm5ANrcw7/hiWlQbSR8A3/RwQP+700EpXYHorEzG8SDf2jERz9f8A/I0A2lZkfPDL91UiTG1zJM/KYxEcmpvyjrzWHpMHAIM4nmkPHNsSVgNFrgHeBvjWhmalNwQpBAKjT2Jk7HcgbiDiw1smoA16T2Ij6fnjaplKOlhq7CL/AJHBdJ6PEnYkihTUMoEtJ2JIJAAM3+7HiZYuxcvrqHY3Bn/BpjT2gjFgp5JJs+oxtt0xDl8hrB0uJvKseb2gD9TgmlNXh7q4YyCv2tIH1Hrt2thxw7JtUVnJp9Y0ghgI2lbfUHDTLcMgfEIIuFMbdbG+IMtw4qTpBibEMPqdTCcVNV/LhxdTBN25bnteJGD1zNUWLiIsLgX+ZkesYZV+FHmMsD30jp2Ck/qMR0+GOsHnO1wPuknA2FmZLVFKlaZUxIA69yQo0mwvgZTmaa2VatMGxMkgkyb6RN95E73w8fKH7akr29+m1sbZfLK1hO8QRv09oxF0myebq6qhFNW1ATf4YEWlgQbk7Y0/jyrqem7PJgx0AsZGLLV4a3SLjqBPzm5649Xh1UEkSDBtYb++59cVNhLTyZnX5suwuxbmP3bemJkFUFmNUXG4Jv23bDbL5Sok2J/y/KbYjzCPEhV9bbD3jf5YGlwyr/zH6J/oxmC1o26fVf64zBSqk7XOtrECOl97Rj1H3sCQpEx29vbGYzEUBmm86p/EvB36399vlj3PHnVSZAIAn2774zGYDdahADA3Bt2HTbB2UzrliSZv6+2MxmIhzSSVLG5sb36x1nGmbXSpI3I3gfljMZjTM9g8vlU1aogmZub3N95nGUM4wZUAUAzMC/XrjMZiNIzWgiym3VRienUvZVBM3Ag/db7sZjMCgfNIqFTDA9CB+WC3o6RIZtwYm2/pjzGYQqMARtuTeT6+uIaj3KwI9zO3vjMZikaisQIgWxO6jTt0/KcZjMBrTjlEA6pBMX+ox5lydViR0tH5jGYzEBkcm9zafS+IXyIKFtTTqiZjr6DfHuMxUYmVgU28ypci2qBHa0YzK5llOkXANgb9Y33xmMwDWmCELaiTLDpEX7DEmnf2HyJxmMwZDGuxqOC0gAQIHYHt643p5lgp2MCbgX9JF4xmMwVLTctImIjYD8wcaZfOPrgtMA9BfbfGYzAwZl6hZUJJlgb2t7WjHqCWaekx8seYzBmjRlf7zfd/TGYzGYqP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04800" y="-1431925"/>
            <a:ext cx="4762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data:image/jpeg;base64,/9j/4AAQSkZJRgABAQAAAQABAAD/2wCEAAkGBxQTEhUUExMWFhUXGR8bGRgYGCAgHBoeHB8gHiAbIh8cHCggGhslHR0cITIhJSkrLi4uHB8zODMsNygtLisBCgoKDg0OGhAQGiwkHCQsLCwsLCwsLCwsLCwsLCwsLCwsLCwsLCwsLCwsLCwsLCwsLCwsLCwsLCwsLCwsLCwsLP/AABEIAMQBAgMBIgACEQEDEQH/xAAcAAACAgMBAQAAAAAAAAAAAAAEBQMGAAIHAQj/xABDEAACAQIEBAQDBQUHAwQDAQABAhEDIQAEEjEFIkFRBhNhcTKBkUKhscHwBxQjUtEzYnKS0uHxFSSCFheislNj4kP/xAAXAQEBAQEAAAAAAAAAAAAAAAAAAQID/8QAIBEBAQEAAgICAwEAAAAAAAAAAAERAhIhMUFhIlGBE//aAAwDAQACEQMRAD8A66RiZBAnHmnC7jWcKKVKmGHxC8Yiil4iupQSBP639xhN/wBafzmQmQCQLXO4EbC8H2j1xVuJZwU25XlQWg95+e3rgWhmzTq06rwxSTDGVIMge522xNbnFam8XnzisDSoM3tItv1E4V57xBUZHTWQZgjqQwv0sN+vbASKKjK6gAuGtAA3IntFjgHMaVMQdtQNjJ/0+mJrUkWHw/xcMAjuE0AqDPQwbxY7b4acc4kK1NgtRV8utpMNcgCeUdSenrjntSqC0xA5pHXaI+VsQVKsSymxj5Ht+u2B18u18Nq6qSML6hPzOCVuJg45GfFVdaZpI2mmZAgnUAGJJn12xcPBvHwaI86rqLMBrO0kWX3JBxdYvA94hnAhpBbmq+kfQk/cDgrLwwldvw/3xQczx808yaYJ/hNWdLfGSSSJP2RzD6Rj3w74zpUqJXTLaxpUFpYMeZyW2P2o9hhpePh0GMYy2xJH34904rAYJj3TiYrjwYCELjYLjcjGKuAwDCfjXEqtKtlqdMLpqtpbUCTAI2g9icPIwh46P+5yn+M/lhV4m+dzHlhTFiwB+YN/uxpSzylgBeZ+7CPxnWR0FJSGqgghRJt1mPTpvisFFVtiP4i2hgdHUf4sS1ucdjpiuZ26Y91b2xy7LPBu7ABmmC8xHL853xKtZtN3Mmmdmf45/wDrGHY/zdKoVNSzEXI+hI/LCzw7xOpXWoaiBNLlQASZjrfGeF3Q5dQr64nVeYPUXvGIvCH9k571G/LFZz2eY8K42xmKy0jHox5UcAXIGK5wjxJJrpWK+bScgIpEssSsCb264auasRGI2GJaRkAneP1748bt1wRpH6jGYkjHmIB6moLKgE9jiheJM+7VLkrA+EGQesesnB3EfEN6cNClQDBuSwPT2vit8admkqRfaR1G4B9sS104wlzlW0TMSAe3p2IjAWYqEgwSVAB9b/lgQ1LwQSPXocOPDuRFQvqWUYaASYAMgz+A+uI6C+BcUaowpMs6oCkGNMbD/CO2COIZp6NXmESbSDYiIvedh6YI8P8AD6QzFTVYKDpmQuqCPcwY+QnGvEq6VToKw8aQJk6ht7W5vpiHySgLqJIjfV6SbEdj0wAa1/YfdiPM1GpsyEmIgjr7e+IvP6bdzgCPNEkCYYdPxwRkM06OrIYZWlfQ9wNjhcpF4Mx398E0XIuN9Mb+1/T3xQ24lxWtUY1GIFRhpNhMFQrGwiG+uE9LUASgJ6MRe2/TptiZEXTdgzSbDb5HE70ghhSQrAKxBMksJjT/AFwDzMeLaoq5bzG1rS5yoJUlyD8ZjpIsLdL4seb8fA5fVRXTU1AAEgzBBa24BmMc9r1GUUxzF/tksGBO4Fuy7g4CzCnVqAjV9CepHSJ6YanWOkeIfHytl6ZoSKjsA6EXA+0s+uwI9cF5TxAFHlrXBFNaYbYldZIJlidemwIO2+OXVMy5BMAgmD0+ZPS/4YbcE4v5WVqlKqJVQhgCgL1NXIQGJsADNhOGp1joPBPEgFOrUrVlIfMFKLAE2IlZA2B3HvhnxdC7goykheYWOmPn7/THGG403lCmdQIgqwNyQNIJteEsL4FfOOpBNQyyhTDH4exje0798NTr5dfy4cjlhpMyVsPngs5KRzkGegsPrviu/s/4vUqUXNQs8NCcsAKBAj0gD5ziy/vc7q3Xof6YCrZrL6Kb1BuoYz7YZcB4gK1JPMuYAJPX8xiTP5XVRZBPMCC2kzf5Yh4bwwUwBLEDpob+mI2ZPwlPsyPTAOc4bGnmtsfYyPxw0WuABCtAB3Vv9O+I8xVDAABgf8LR/wDXbBCOuWoaCGK6mCkqSCQZPQ4Y5VagH8JyOukMR842xnGMn5wQXXSZ2P8Ap9cS5agVFzt6H+mBWfveYBEsZ7ajhic7Xp5dqopmq2r4CTIXqRY36xiOjmADzKTHWD/TFZq+K/IzDeW/nDUTUGrk0mI0yeUqYFt5PpFZs0k8S+MWzBpVKco1ORaINwZubDaxF4xCviCn++JX0shUE1FO2ruNMG++kwJthR4mqmtXqVUommDzMoI0iAJMffOFX74SSWO3129MGndMt4qoLlqVV6g5wYsQNS2IgCQoNh8sSVc751PzaNYeUYJdBqKxuNPrbb6Y4vkc4hWGDlvsARpPS+xHe2+GXhwVjVVKBbXeV1G56m0AQvc9++Gs9I65/wCoKPQOR0ISQfUHqMZiq5TMVKaIjvDIoVh5ZMECCJDQb9euPMXWesVnLo7CWN9OpQNxESfS33nG2by1RkLAaQCF3nUYF/WOsdjgWvmSsFNMAAWG5AvM7zNz1vgb99a02idXUQf+BYYy6l1ZS7CnaQYA6C/T0mT88Wfw41VA6KIRbsNw3KYMna4sR6RhRwzNhKwq8pOg6gesjT7wAfriyU1KS2hlpsnlhgJHWJ3AANp9sBHVzzLTXWPYrJBHXoIv79R1wPxUJUp7AOYZYEzIjcbCSN4jBGaQpRVXJqCNQ0gHSCLydrBY98JkzspUDcimmw1RDNUJLpbt8K2EDAQcZyRqMS4VDp1a2aSygWNv5rQOxGAqPD2CsziEGxMAExaRuQBBMTE494nlswFbWRU1aIbVqkaYAEXWBAvBse+Fuuqq1KTKWgErcnTG5A2+EdemBpvOVHlioXBuWKkEAdAsgT6z0x5ns1RBRFlQN2IB1CbE6dyAT9AMIFqNIgfZsAZteJjaB+WJtIQ6DcnvuCRgmmGajSpCldBgEfa6gmeoifnFsQUlao5YA3kwO28YmOeYrz6GjZY3AmTtt+ON8vmKJclgywpACi06SASPeJwUNSq6CTuJ2KyDvviWoYvO1ojrv1vibN8OJhqUsLA2iNyvU7gH6GwxtmUNFiHM1DKsP5YiDMiDv7RgE/n/AK6e2MRdR7dv10x5Vpjmg26dLdzjTJ1gAbkGDEfdPpis6wzse+PBvtJPr9+IQYjGxqTimrT4d4sZ8qpVqKpiHFQ8sAiI7X79MWpMuHDslevpI5TqMbi+/ofrjllI9DOLZwXxDmky7CmeSmJ+BTEmLnoJP34zV1cqeTbUv/c1tOjfWbmG9d5I+mNafD6n8OM1Wsx1GT/dA62G/wBcU7/1vm53pk/4ROJz4vzIVXBWTIgpaR66r74KtdNahDBc1WnXYT0ltrew+WJqgqh3jN1RCW9DC32vecUun41zQmUpjudH/wDXfBOe8c5qlUKlKZIAnVTK7iYMtO2AuGmt5lMNmqsFZ23ksRNu0fTAwrZgID+9uWBO6i5gWgjvisZHxzmKjj+HSm8HQzbX6POI38VPmGC1qQFMyS1MMCI+0OY7GJwBWT45maNRw2Y0jURULrqWQZgWPMRaNrYF4l/DdWZVKMzMrwCtW4U2XYGCJiL+k4ir8TD5PMHMBtTafLggkupi9pB+Im+x2uMLOC0qtRhlzTlgTYiKgLWi/SY9pJ9cANxhytTyyLKoHQ7iRcEidJA3O2AMvF7kHtt+jgvilErmHoqJKlku2xud23gDTfcj1wNlsozjcD33tH6+Rxpj5G5WmsKdfMW2j4RAvO15IjpHrhrR40aa0zTASshZhWU8zKxuhEX73v0wmohVgzaQL2P9MGO40rAXcmBeRtJ6nb6YjQWrR1sXIJLEsTe5N5x7gn/qJFgxgWtMfjj3EE9N2dbFbAcxMG5m17m/rviHPDSEbzJJ3XtZbn3mPkcAjcCYjb0g/wBZx7VOvt6R+HvgrFq3tLOxPz6YtvD/ABFS0U0rPWQSvmSSVMC4AHyItGKfTq6fsAkbf1PfGUaJqBjMaQAAQbz7D8e4wRaa1eijN5LeY2oq1JxyhQGXVbcTzQPSb4C4orkKW1+WoDGowAkmFGkATpgrbcw3axHAUpUFRn5WB1OdXxiQukbkkEGw3vO2IauaVxJd9J0gIbCCTMkA8oYq0DoGjBQmcpVVr0jTLUwUBUg6jtEzHOCBb0IGIRl6RrOFqaQCQfMBBm9yBcRF+0YnbNTVjzQjUSPLCzpDSDHNzQIj3HrhJxCjBB1eY1TnY3BBLNIP97r88EtE5jPQzgS1iGMWk7wRcXm+2IHNPedQHSSTMX6QAMCtV1C/a56kz/x9MZUrgoEAsCfvt8sXGezXzCYJ2+49MEUKgkA/XbfHjBagAjSRfrBn5/PHvlcpCm5i3oeoJ9fxwEzZxgeRjM99t+vbv364zPMxVWJPU32N/T1mxwEEIMWt0F5PX+uPKrQDc77YYaylmDJPWIg7ff8A0xrOIWqDcCPz9cbU6tu2KzqZfWceOsbd8asx7fQYxZP34K2oVipt2j6/ccXzwm9M5XMUreY9MQP5ucH6gYogTlBIsSQD7f8AIww4dmzTcMNwDEd+n33xKvFmdITM1NMGGIHUdpxlXMsI57tMwPhNj+WAsyOckTJ3G0HqMSecRO3vGIspl4eNWtmEpuzFWmZ6wCQPXbDb9peaT99zCAHZVY+oVb+0YreW4k6cyWboQbjpbsYnANesahMySd53Pv3xTVw/Z/mqVPMamsqpUaRf7DD8xiKnxUoqENZeQpo5NFjfT8RZgAZuYF8V/JSAGmIn2+u2N61Xc+t42xGoY5PiSVnCVFuzKLbKpkGFFyxJGx3+4vPfwHp+TK1A580nmNNkJA9bySATeB74R+HxWOYR8uAXpk1BqjSoU3ZibBRa/TfDEcQq1ajB62unqc9LMb6tpKyBfti1JRWepUjUq1aYZg23mTqEg37Ek364Wh1CKsQ07X9LbWM/lhhVDFGXyyzMBYHe1vh7fiPQ4R1aXKT0/P8APEKOSsG3G0WIt2kx+hjMy4A7H3sLSPzwJRrBSbg29R9e2NzcEgTF8DXibD9fnjMeqiwOb8P64zFTGwAi87R88TZGizFiADC7npOx9xfE9Xh7IdLSrjdel9iO9jt6Yef9Mo0UZXZg5W9rEiYWLmJ9sRVSq0mF2UgESLdO+NsoaihiuqI5tJtEdfTFizfkEANqgxpJ3C3BHbc7eg9cQniNOny0NIUWJdLtB+17zH0wAub4dUprRWovxr5gi7Bea1zygwTG0CcQ5rM02IKlggVdWncvHMQCTbVae2D/APqqsHQ00uDzCZ0wF0gCQrRJn1OIeEqq6iqqtQNKF7ppMiCIOoklQDb1wAWa4czoayjlGou2sapLEgEH7YUbL+OBuH1V81SwRgxGkOx0iWEaiI6AgxG84Oz+SNML5uovVBZ9ZuDPcHc2N73G2E+YYkz3wSo9Oq4ESTYCRHT9HDJ+DslJ2bl0wSI5jqIEG/T0HUTuMEcJyIjzKgqaVsdAG7WXc2UgkHrOHucz9Ly9OloIMyYgAzOofExhDF9uuLpIqbcPqgF9MKqyZ6SQIg7NcWHQzgWk4noRHU/nGLIc6KtUmtVZQLgxLkGLWtqAntsPbC2nlaIUESWIgLuB/eJmxMj0BBw0z9FVQGZkbdPl7XxJUpBomRA3AtG/zPTFp4Hw+kcytNlSoZ0gNLLsWmRZp2+XrizeI6FGjlnb91y94QcmnmawOrcRv8sNTHK8wq6gFJ23/wBsS5ThTupIIAEQT1nqO4A/DHmVpA1UBIABEk7f8T1w8rUGQEaCiLYSbXPQ9QdsNJNRrkqZpIjNGidQmCWcwDFxAAE7Ye+IeHZWhS0Zeo7OrgHUQdQgyRYR3jCjwxWonNU1rU9aMdEMTGpjCyFvbqMdI8YtSXL1Hr5ekypflLKZPKLi/XEXXJaiLo0jmgltRszEj8NjF8NPCvCnfM0dAIIYOxOyqLk+lvvIwi4bRqVaiUqSkubADeTufT+mLtxTMLw3LmgGDZqsIdh9hTEx6WgfM4qbCbxvl2TNNMaagDI/8yEd9jfr7YQ0rSGm4/V8Xbh1McQyYyzMPPogtSY7sn8p9tvp2xU8/k9DlH5SJlZEyOkYirLwHglKrljVqV1pHUUpoFmWUAlmIg/aAxVKnEAsjSuoSJXuGsfXHS8nksp5FNaeXqaCNYY1ASS0Ak23ERGwjHPOM5WitaoMuG0ruHIJDDsQACs/PA8gG4kTOpQR6m+NquYVlAVh6hhtv6YFrZcRYwSJj3/PfArSrEDpjWM7UuszYxaPrvh34YhyyECTADMRAkxcHcfhi05fw5k0o0+WpXaoBU8w0yFKkAaQBWUiGDAkiZnCluHU6dZqaMWCq7EFYKkKWRSJMjVeZ2374lq8Z8oVDq0k6gWIgC9j0/l9Ma8V5SQQdpE3iRHt6yOwxIgZFLqSHFwZ5Y26+osfTAK5otqNSQzRzEknb1xGqAFSDgipVIQjr/xgPMvzmNu+CmJg3OkX369/y+eKwkoZZSqzvA6nGYAWp748xcps/S+cOp1ar66y6RMsz2m0x3uCBt1wDxKkA5KtMy4F4jf62M9LYYrnWZtVUO6DeABfoCYtMT8sFPUQ5eofLAIKrTZRzWHOxvZbgf8AljLakNWg3AJ9yf18sa+b6CDf1+uDeK8O8t4Dq4gEsl1kjaYsf6YBCGNo7Eixi/5j6jBGwqxIEgfjH++NalVj9o9u3WcYV7z+uv4/TGsExAwB2WqkoQxLMSYBMaZAGqet4t2GCv3QKWCsLdT1MWjsCRvhdQqaWBj/AH6dfphs+oOs6FBUPNtMMdJv2m3WDPY4LBnkGFRlIBIqFwJlYI0g94GoLuJm+NOIEtpCcyMYJEqGY/ECGkKZUT6LiI1qy1qdN31co0SRZWGoMuo76f6dsQcWy1RW1OQC4D23UPLAkbaon1wCyu+ldJmS03F46Hv3ke2IVzAIPL6RbYT10zO18GcdytSn5LOAFqU9SQLAG8ehgho7EYizHCGTKpmC3K7MI2iDAPrJ1f5cVm0R4YzDJmKRU3LgetzEg9LY6Dn8kcynlVWLJOpuYAgheU2Bnm3+eKOnCmoZnKK5nzPLYz0YxqS2+nbFu4zl6nnRRYUjf4RMhaZMRESSBiLEf/pTKKt0qajTQNpQtcGSwJXdjY+nQYNrcPoOw8xKhC1GgMhI+GAn+Abj1wHQyOdZSTVqk6KZEhBct/EFxPKt/wCuJn4ZmtYAqVAhqv8AyGKWnkO25a2KAv8A0nS1LWo1G8xFDKNABLhpDlXaLC2k9gd5w/8AGeTfMUfIFYrrIksqkEDm7C8gdcVfMLnlpy9QgiitRwaYEEvpZBboL4l/aJUptlVCqAVqgT6BT29cEN+G8GXKUSMooNZhBrVb/cNh6D5nFWzngWs7s75hXdjJJVpxT6NKftEC/fp0j6Yd8B4S2YLgNUVaNPXU0gsxvEKto6bmLE4IccN8KZlHU06qqywVJVhB9+2LNxvgf7woNZdFdR/a0hIn2iSp7dOhxznMU+cCnVfSXVR5hCuJP8ocyPXHWKnj6hkkSiVrV/LBVnUA6Sp+EyReL9bEYi2lfDMpUp0KNNoLIHBKq0fEzgnaSZvbFYpeCqzqzlgpqDVBVhpctMGVJCafnMYu/wD7vZbrQzIH+Bf9eCP/AHWywAZqOYUHYsqgH2l74qb9KSfA1MvzNK+aPtEN5YW42+Mv93XAdX9nrBdQbU2g2k3fVaISy6dzcz0vi/8A/u5k/wCSr9E/142T9rOS/lq/RP8AXgfwiyOVehlqVCRNFqiFpNySKlgVsP4lt9vXFTyFZalau7grqWqVLGx5DEG3tjpbftYyH2lrbT/Zgj7mjEJ/aTwlp1IfWaE4YTk5Xm6pVac2DGY2BXoLWJF47d7nAbKrSQIPYbfj19MXbxnxfhWaphsrNPMIQyxRKqwm4a0bSQe4xWOG54DXpBcImpmCA6RNyQZtLAH5xiNbpTmIuCLza+36/piWtT0oGJksTbsBbrtj3MsHfVEgkEdwO1hfB+QRDfYKZG1xHKPUyRb374qFyZyAAVWY7YzDRqTE/YPqYk+u2Mw0yujcG4QG4bosalUedJ7iSn/xA/zHGvhLhStw+oTvXkibwF+H/wCQ1fTDThrEhFpoQvlKQCQeWIA33xNw6iVyyGijCmFOlSRqI/zYCt0+Fr/0zyzJJLV+xnYRMxyC49TgfxLwArw7LKoBqU2DEjr50CPa6f5cWFf7NGWmxpNTFmI1xt0PaLYW+JuIf9smmmQreUQSR8JIKxBkdPpgpZ404cKWVo+UARSUUnt8QJkt7+ZJn+8cEcfyZpZOiaVMaqaaaiLMN5m/qSH079se1uJUmSpTqKxACyAb2Pve8G2G/FqJWia1RT5IUalBEwbzOIFHjfw8oyGXFKDUoEKxGzazznt/aX9seeM+DBaWVVB/ZlaBI/keAxn/ABXv/McO+LrV8lmdIpSJXUJ3jp0mMBcferSpaqyh0LgBdVpJhWjSPtQcUiu+LaSVM3RdtmcKw7qCCBHYC2JfEuSGYqUJJANXS0A3UksbT0uB74K4zXNPyYWidXWCTtsDqv1+mCuIZmpSFEq6jW9NTFMWFQwYmYIxBF41oeflyFXnUhlHYxGkfK2A85QDZVaMSFSmNPWVgn2kzPviwcWyEU3YVX1hSwblGwPZfTC3MZJTlwxdy3khidRmbmYB9MCA62VNStRqEGErazFo1N/Ugx6YaZrNNTqEqd1q3iSNCFhE23A3GK6lMBKRi/nKJ3+2Rv7RhxxOrzb7pW3/AMBGC0A/FKzq7NVe1PKGxiGqPDkaY3GC0zdQVFio981XWNZjStOQsTsDeMLqIUowiOTKT/mtHtiWpUAdR1/ecwf/AIfdgg7h3G6v7vLsH/7WnUMqLs76CZAHvGFHitj5QIuRUG/ba/1xJkMyn7vUhdspRgEzymqYX5GMKvFNb+EBP/8Apf8AL6YCvVs6QSRYdOs+kdfY4N4dxLUj0ueHjSiswBeRBKizSAVv3wO9WnSCRzFQRqU/EHB1A2sRMT26XxbP2YeHPPrrmWp6cvQhtR+267Ad4ME9o9cVNJT4VzFBVr18uQjVNIB3BvErB5T+XrhZx9vLqaU5VFrW1R37xjuX7TM3oyqv9nVc+4t67xjgXFcy1Qhmkkzc9ZJw+U38Qy5pgIDb/l0xPlK0uhqiac3UGAY6enacP6/hApw4Zw1QGNxS0G6kkAh9ibTHywq4AqtWohwGXUbHr6eomMVIbZtaVRB5WUKsTurLAUdIB+/FeqLJ+EIoB3/Vzi9MqrFKhQlqpaAFBbSDBI1bcxPoMUDiOWNKs9NgQUYghoke8W+mJF5JEztQAKGsvw+m+3bc48/fHjf6gH8Rgcte2Dsjw9qk6SoA6tIE9pghfmRipNG+Htb1kQVWQGTKnaAx29Y+/Fv8JZJaeXqeaAWzLHWP/wBY1KF9JbU3+XFX8E0i2agQCqtvJFgQdiO+LgtB2piqCNMAxN7T3HSD92JWuIbwzwtaFCoWnXUmkWmeSSWI6CZC2i6N3wPwPKAeYaqgmfLUGb7am37G3YsSNhgujmmaipCMUKjSTvG1zJ9tsCHOpHWQTYbyd9/WcRrFecspK89rW2tjMOtLdHSOnOP64zAx0ngFc6KTWvQQfcL74JyNaKVNCdJ0Xi1+vythZwKpZOgCx7R0wwQDzUEjbf8AXocVnAHCq05enbTFIAiZtI64rympXoJ5n8OhQpU9TsNyFgBQdzBP3Ye8PR1yyalYBkWARB3HTcdMVXxrxFHqU6Kk6aICOOjMDeB2G2I1Cg5nWF0wo2CT8IGxJm7Hcn/gHNx6sKNWg5LU6iFbnaeoOK1mGvIiGvbpvbG1LNsuxIHbpgrrmd43TzOTZlOn4NWqwHOs3nbfAvjfNU3yh8uojFaiGFYE/Gt7XxTuGVFqU/MrBtFIwCgEgQZseUmSoB998KsylAmUFYEzymLb9RY2jBMWTxBlXKUzpJVKgkjYWI/AjHvGa/8ADAInQ1Nvox/G2A+F5l2oGjqeSQVDKTtcjcxsDPvgnPeUSiNWEhR5hUEkneADv9BgLJxavNNhPcfccJ66ucq4AJIpaeX0Q7dDfAOa4tVaqoyiu4Bn4JZj1kXjpbB+dyefzb6qsUgonSGWVXvpD6h9MELqdqOXJF/OBI9mB/PBvH51A7ArVj50zhbnaKUgFSu5qKZMaSrdbAj4h9+JsvxQ5gaWKhgrKCLTKkDlJt9+Cgqd/mmSEf8Al26YkzrEOO/7zmPwjDDJ8MfbTeaXb7Bk7npjXiWQcg6Un+LUbUGGx6xN9X5YAHwxljUR6QMFstQE7x/En39MJ+OkPSMzGqbb7euLHwvzKJZtn00wobqUcNeN/bCXOcRK1a0FQHAZSQCQr6dQEyNQI998Ax/Z34Sy9dTVrJUrusfwktTE3GtpEtadMxBEzMDpD5nMkiguV8pIhZKBRBGyq8239hhSnF8vlkC5QU1A2kHVUsObUAZJ7YpPFvFFZnetSqMjsNLwCQwPXYgbRIjbF1nFn/ahxykcslAPrEg6iI1abE9OoOwjC3inCspn83lVpVjUprTLV9LsYVQNKrq+GdvrjmnEqrudTl2MbsDi7fs3zNCj5greYjZmiEpELrJAZ1cgLccwETe2CfS1+KfCiNlCKNXy6ASQhgi0EDVuUJvB645HwPOFK1NoMgkQN5aR29ffHX+P1qHkCia9RFGnUWosIFo3EGT0kdccoz5GXzfmUpgMKlMkbkNIaD0JExhCu15Hwg3lq5qaK4UDTAKoCQSCLy9gZ7i3c0f9rngtMvTTN0SxJYLWnYlhyuB9kSumBa49cDV/2pZh00mjSlviZZUt2mDhf4g8d183QNB0RUaNWleY6DIlifQbYqXapYHrjrf7M6Nc5N6Pk1CtQsykwEaRpkkrMSLmQbCPWpeDuC5TMOtLMNVp1GJKuunRFoDTcT39sdq4KHylNkrhEoUEnzAbNvsOgAEQbmRh7PTingrLvSzdZWWHQOrL2YMAR+Md8PsrnYpKpFiOgtsbfjgbhHEhXz+YzBAU1GJAYgAAzC9i8abdb42zdHSKQ2mnJH1xmtwdkhpydCeqpI9xJxrkrUri5Ln6m344m4mumnTTeIH+URiJVigovIA+kj78RpVs9nWFRxpSzEfD64zEuYFHW2pX1SZhus3+zjMNZdE4OwVUsZDNM++344KOYK5jULETpO4mIBg2MHAeWWGJHR3ifc/nhrwrIipmFI+FQWf2lhHzxRVMhxrMV8x5dBdVVmMmpFyt5OodImPQWxVuMpVNdzVVhVJOoMLkmen3/THY+G8IypqPnKNMU2TWp0lhMbkqLSRePUHFM8TZmpUzy16dPmVEO4IiDMkWG9sKS7Vfy3hd2y5fUVqmCqRYqZ36hrYr4qFTexU3EC0dIIx0LI5qqKBPcKD6XP6/rhZ4q4dSWj5t1qqVCwI1E9/QCTPcAdcRpX86GSiAT8VgJgSDcwIB6iT64Dp0+8/XBHEs+KrKVphVQAaVJ0yNyAdp3j1xFKtYNfswP5TgGWSzApFiLkLBB6hhB+fTECZsqSwEMTPt2AwBRqkiLGTeD2/5x5UYdDgHyeKswEISoVIBAIAkA73ifniv5XN1Kbh0Yhu/vvPcRuDviJqkbE4ieuG9MVm0RWzrPULMbkzItf0jbEr1wWuN4O3eD+OAqSTftj3PDSEIkSo3+Y/XthiatvhnitRqnk1Kj2EoRJJjob7Rh7mq5SwY/JT+JaR9cc+8OZwJmUdyQomTc9COmLtk+K0KrFVqWALFiphVUSTcdvqYGCytaiswPlu4bqStog3JmAJO5xV6oVq7UiQ2+nQSTO4jSDI9sNcxxNa0kQtMGUQ/DPTUdnqN846bYj4kiJUSqE1oyBXGxJXqv2ptBsCIwVF5i+UUJ+EWme2xkTY32wl48WLai2vorAQCABt9cFcUrPUclKrOkAAOQXQT8JJJJid/fDzgXAaRpF+IGshiETWiAr0MEahaPxwS+VMp0lZWZiBay9Sem42xtTzTaacEqaYIDTBuxaxFxvi08a4flYK5EU2tza31OPUFuUD1EYYeDeD+UtOvXVNbuFphyOVVPMQL3PQx09cVMUyvxGs1mrOQe7MR6bmN8Rl1dXLtUNQfDyhhHYksCPcT7YbZCmj0lBHKXIJG45f69MJK1FkcowII9PofYi/zwhYHDemNg99hiZf1bG0jYwJnF1nHhqse236sTiy0M3ns1l1oNVJy6EXchUtsNUSwB2F4OI+BcKGkV6tNnVjFOkoJNQ7am07Uwbept0vFmKuYzdTQbkAwi2VQASY6AACfljNah/wHKpQpumoVdWrVpSUjbdyNUMOg3gC+Nlo03h0qk000r/EBIEzbUpJ0kho+knfAnDHOjVrJQ1SunYEuo0OBvc67eswDOBOAZtUWsjtGoLTJIkalYwVAM2JmTtg0c8RnSpmwm4uPr8vwxJmakqBNgf6drTbC/NcQVAAxUeYBKxIK3F4+cH0GI+M13Ucl5kr+YPqMRXulP5j9cZhAKrm8j6YzBHQMtxNGBJMGTYn1n88WPwbXFTMVoadKmV781ren5454lX6/qcOfBHFFpVaom9SkwEd1ggT7TilnheskyUnzCMCOYR2OoCI77AYoz5j9183TWTmk6Hph4AMASSDsR+hh74z41TpPTbmOsRqS4Gk9RN43EXtipcT4hSNc1KbebyjnZSL+gOxG18KQVm847ID+8IhMci0lG/f1E98aZl/LQ/8AcJWcHmFQM1riY1EQJO3fCc10UyAJmQSDM9Ik9DjXN5oOZJ33PU2jf5YjQXxDkTTKVAaWmoNWmkSQpgHZpKzO0nrhVSr6CDG247g7j5gkYYZyipDRubjbpPbC1hI+WKy8aFuCYltMxMA9Y649Wqrb2PcH9A/cffDGhRU00EWE+8n88afulMxH3RbAwvNBukN6Df6G+NqGWUmahIXqAeY/Lp9Ppg3936DpiTyybOAY6ETt67jDTC5H8uFg95ke1v8AfGj6Wn47Cdp/QwZmspSUAtrpzaY1L39/pOIKeUKk6KlOoGUqdLQYI30mDbFZ+kvhajRqVvLrsUV1Kq4EhHMQWHVelu+LS3hWrSy7rSZa1SsR/Z3U0lMgqSZeW0khQSukTE4rHhnh7PWZCXTlJB9iO++H9bI1qLU2p1C5DgKvYwSJERcAjCrIQ5KgVPPfSZCASZG9zGj33xY6WUaoPNVFYATAN9dzpUAtq2JPKTYk2jBdDJVapDVqDa9UbEO32iy1Bq8wgSSrDaYO+J+F1Kf70a1EVhSopqUkzqqH4ZkTcsBpH/MVrT4I1KXRA2ZAlnqMsU5OycgBrnUJJnSbAzOPanh9kTL5k1VqeZVUMzBav9qdMsHpAmNtBJvexGFf/VayeYwNWkH1aiWpgkyZsw5ryLR9cB0qdZw6lWNTVqaWjRcc4/mEiJ2BIOA6aKYp1BTZsuUSkSwNEUlY1JWDBIjSrHbr64rmc4/TbP01ylAMxlagWCrWJLCeUEAEgiCeuK3xVJdmR3cFjZmJYBTAJ5r2EzFgRiPg9RqOZoO6so1AyDHK1pEgxY7++GphRQqDLkU3B5D8SkEX+Fo3giDhvxvhyVE81sxRJSmsaailmliI07kjeNxhPxRdS0KnUqVP/i1voGA+WMrUkK7MHO5Mwe++A0zfDGALMyg2JUmGhjZgpHwwQd9tsS8I4GKrhTWUDcxMwAWMct7DGMWcrredChQxvCrICiegJNsMuCUnDVAHJim2lZgamhZ7Wk7+uBix0uLU6YaDXq0mAXyaK0/KWAIRp1mpFtwoN7HCs8cIcny3SqgGhoAFNgDzMIlrsARF1MWi5K8eqfugyfIUAiSkC5BLfFJIvBK+u+0Vfiel1amFZWTRUU0xsSdQF2jeZWPa2C4StmmLh7qSQ0lra15pkr3AhR3EG+PMjRVqgnUNTx3+YAWfx69sETRpk0yztTBkAjmNyNImDpiDeL+wxvlcuqg1l1FRYKAJM/8AkTA9QBtgI6sPVDwDphdAbteSR0Bn4Z+WGlLNMDVUt9guoURMfEPWb79sI8oq6xpVixJMlgACZ/u7/PeMM+G50sdGmRpa5JJAgi5tiKT+anSmI6W/3x5g7L8MXStxsPtDtjMEXVvAOYibH0ET95xovguvlozJYFaXOwmDpESPeJvjoLZv4SJPST+rf74G41nB+65i5P8ABfp/dIjGsjHauPce42MwVAQIqmQJmLR2GHfhrwNVzWXWsHChmaAdoBibXvfFIx3LwLm9PDst15CN7yGbEnlvlbPSpn9mNaQPNSLTc/OLW+eIKn7Ncxq5WTTO2qWj6RtjpScQDnkYEwCfT3MET6Y2bNEnlg+snf8AX4HFyMduTlb/ALNs3O6X9b/lf+mKFTpNFSY5CAQfUlfuIA+Yx9DZniZo0nq1WUBQWMKbXsPWbDHKfAvh8ZqlnXZ4dkZFUi0n+IG33Dqu3r6YY1LfkX4S8DnNZVK/maQ0i/8AdYrNhtaMMqn7PSokMGN4v7exwX+yniTPkNCkBqVQi6zZ+cHfuWHyxY6mck8zGRcjRAt6kd8MibdUt/BzaoAQErfmgDbeT9YBF/ljWv4Vq01kpT5ryrT/AE6dv9sXjMZ61xtYE2m3tfC8ZybvTQkbSJ26WJ9MFlrl/jbh1SlTVXTSoqQCJ0k6T8Mm49YGK/W4NU8mjWMaa7sid5UgT8yfuOOjftNziVcoihQamtQkC+szIi5gLHzcdsKOMPSDcLoqrU1psGdHDKVJZJJJuZIa4wT2f8M8EJTzdQO2qkANIYHe8ixtBw1zvAKDKVQ1Va2k63IVhsYckEA9MNqvEqZ1Qymd+e/XvjfLukCYEW0lgYj2N8MNqs8KZlbRVrNSr0weVlW8fbpkrzgjrv0ItgjO8MqUaCLUcsKtZdb9QWadV+UxAE7ewth/msulZNNQI6biUkbdJ+E+xGK3V8PFUZQ9aoblAXOgHpyMbDpvbA1FxHhooM1OpWZ1qCVRQrMz/aXQUgFrEexv3Vng1empqJFOqrAopAYiNkBjlQDfaSYgTGGvCc/RpJIWotaIbTBZ22IlpIuPzxPnSVenrhi7hyQwgBJYAE2CghRc9++IpBw7gld2qebod3LNpD6JKOVYLBg6XkaSAANJkTiVfDCVnKaWWp1VmMi1zDGCO5UkYMbNvT1WgJWLI6urXqKH7AsDqIPSCeowXmeMefTUKnMxKgEg6WXrMDTp3me3fBfJNl/CPnqQrsgSoyiwJbab8oAkffjc+Aaqz/FBJBAFp3HSbGexxY+GyioiMTEwNO5neY2Jvg0cTeOcIvfb8JBk4JbVGzHgevsWMASp0C4t0DFt+5/PHi+G6lKmzatQ0QwNMhh87gwR6SB7Ytv/AFM1Kg0VGEbpqv0vufSw74Z0qjm7FogiBeZ6RBm3/GGG1y3L5BVH9oNbKQQyspE9ReWlTAAF53tg48EqKP4jhFPUkdAxve22H1TKKf4FRD5ZP8Go508o2pnUOk7CCfcYytwdfMtTpqlMiQFJJN+WQLxvt2F74LquUeA6ygRhUZwWKqDyqBF3PLPMpIWSCcMKPAFdEdmYC8hVjyyPiIg3UMCD1Av3xZ+Hh/PP8MEJSAtcA1G7Rb4BbBOVy9QVHQBlEh1gX59xHUalb21YYmqxX8F0mAC5ku3rS2te6tzd5MjA2V8H1VqVKKujM1PcGyqbSezHti1VTUoAIGZlYwiKAHVheACLJ8hp9oAlyuRqUwWcEsYNRgA02sFO+kWGGJqpDwHmBbzqVrfDjMXT94X+ap92Mww2tqWkAiJt0UmfkJkzgTj1YfutUhiJptqBpwbiINrb7++ChVZFYoSfaO2Fr1HrUHRSxaorKdY2JWIstt+mKOQqxNhJJ2jfHXfCGWWjl6VOpJcXZYaATzKDeAw2JifXpjm3D6FXLZkFqLFqT3UiQe82uIx0zIcbWsIVKgIMkFdMDbfSRPW2+JFp4mb3CssKRAAn3G8dsRVM+gZlkyd2UDlPrvfphfUfTEGFaQQyyCfr1mNjiTKHcbqbQBAH0j9Tis434iKVSmadVn0Eg6de8dDCCO8T9MLeFeH6SnkgppldUEQPtTAMdBcYKzCAtEBTH8xPTt0m/wBcTVeEo4fT8TU9CksbSb23iLW9cF9Oe/s5rsgzOnlkqAS0C2ra4nfFzbP14gBKjHorBhHqZBWN/liDg3AvJpMpam2mQpE6hPS4MgSdxbEtHLCmRPmW66lKn1hgADiK9r8UAEPTiQRKuAJHqyxG+334zL8ZpmVUGWtEKR9Yv92NMxVP8zab/ELQOnURttgGllROteXT9roD+RwMJ61Q5riaEkJQyxvrIUyoJLAdZYWPYC98R0AuZ4i9evUNJaOg0oEq2lrAyJ9SB33w6PDFu+52JkbTic5ZdOxsdztbtY4KLzWepvUuCy9Sqxqtve4H1xpUp5c3CEX3AK/i1/eIxrRpm5ANrcw7/hiWlQbSR8A3/RwQP+700EpXYHorEzG8SDf2jERz9f8A/I0A2lZkfPDL91UiTG1zJM/KYxEcmpvyjrzWHpMHAIM4nmkPHNsSVgNFrgHeBvjWhmalNwQpBAKjT2Jk7HcgbiDiw1smoA16T2Ij6fnjaplKOlhq7CL/AJHBdJ6PEnYkihTUMoEtJ2JIJAAM3+7HiZYuxcvrqHY3Bn/BpjT2gjFgp5JJs+oxtt0xDl8hrB0uJvKseb2gD9TgmlNXh7q4YyCv2tIH1Hrt2thxw7JtUVnJp9Y0ghgI2lbfUHDTLcMgfEIIuFMbdbG+IMtw4qTpBibEMPqdTCcVNV/LhxdTBN25bnteJGD1zNUWLiIsLgX+ZkesYZV+FHmMsD30jp2Ck/qMR0+GOsHnO1wPuknA2FmZLVFKlaZUxIA69yQo0mwvgZTmaa2VatMGxMkgkyb6RN95E73w8fKH7akr29+m1sbZfLK1hO8QRv09oxF0myebq6qhFNW1ATf4YEWlgQbk7Y0/jyrqem7PJgx0AsZGLLV4a3SLjqBPzm5649Xh1UEkSDBtYb++59cVNhLTyZnX5suwuxbmP3bemJkFUFmNUXG4Jv23bDbL5Sok2J/y/KbYjzCPEhV9bbD3jf5YGlwyr/zH6J/oxmC1o26fVf64zBSqk7XOtrECOl97Rj1H3sCQpEx29vbGYzEUBmm86p/EvB36399vlj3PHnVSZAIAn2774zGYDdahADA3Bt2HTbB2UzrliSZv6+2MxmIhzSSVLG5sb36x1nGmbXSpI3I3gfljMZjTM9g8vlU1aogmZub3N95nGUM4wZUAUAzMC/XrjMZiNIzWgiym3VRienUvZVBM3Ag/db7sZjMCgfNIqFTDA9CB+WC3o6RIZtwYm2/pjzGYQqMARtuTeT6+uIaj3KwI9zO3vjMZikaisQIgWxO6jTt0/KcZjMBrTjlEA6pBMX+ox5lydViR0tH5jGYzEBkcm9zafS+IXyIKFtTTqiZjr6DfHuMxUYmVgU28ypci2qBHa0YzK5llOkXANgb9Y33xmMwDWmCELaiTLDpEX7DEmnf2HyJxmMwZDGuxqOC0gAQIHYHt643p5lgp2MCbgX9JF4xmMwVLTctImIjYD8wcaZfOPrgtMA9BfbfGYzAwZl6hZUJJlgb2t7WjHqCWaekx8seYzBmjRlf7zfd/TGYzGYqP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57200" y="-1279525"/>
            <a:ext cx="4762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94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4" y="2831294"/>
            <a:ext cx="4849091" cy="368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877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</a:rPr>
              <a:t>Cotton Gin</a:t>
            </a:r>
            <a:endParaRPr lang="en-US" sz="66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819400"/>
            <a:ext cx="8686800" cy="3306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rgbClr val="FFFF00"/>
                </a:solidFill>
              </a:rPr>
              <a:t>Machine invented by Eli Whitney in 1793 used to remove seeds from cotton plants and revolutionized the cotton industry.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29162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Life as a Slave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0036" y="3048000"/>
            <a:ext cx="3581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Mammy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Babysitter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Wet Nurse</a:t>
            </a:r>
          </a:p>
        </p:txBody>
      </p:sp>
      <p:sp>
        <p:nvSpPr>
          <p:cNvPr id="3" name="AutoShape 2" descr="data:image/jpeg;base64,/9j/4AAQSkZJRgABAQAAAQABAAD/2wCEAAkGBxQTEhUUExMWFhUXGR8bGRgYGCAgHBoeHB8gHiAbIh8cHCggGhslHR0cITIhJSkrLi4uHB8zODMsNygtLisBCgoKDg0OGhAQGiwkHCQsLCwsLCwsLCwsLCwsLCwsLCwsLCwsLCwsLCwsLCwsLCwsLCwsLCwsLCwsLCwsLCwsLP/AABEIAMQBAgMBIgACEQEDEQH/xAAcAAACAgMBAQAAAAAAAAAAAAAEBQMGAAIHAQj/xABDEAACAQIEBAQDBQUHAwQDAQABAhEDIQAEEjEFIkFRBhNhcTKBkUKhscHwBxQjUtEzYnKS0uHxFSSCFheislNj4kP/xAAXAQEBAQEAAAAAAAAAAAAAAAAAAQID/8QAIBEBAQEAAgICAwEAAAAAAAAAAAERAhIhMUFhIlGBE//aAAwDAQACEQMRAD8A66RiZBAnHmnC7jWcKKVKmGHxC8Yiil4iupQSBP639xhN/wBafzmQmQCQLXO4EbC8H2j1xVuJZwU25XlQWg95+e3rgWhmzTq06rwxSTDGVIMge522xNbnFam8XnzisDSoM3tItv1E4V57xBUZHTWQZgjqQwv0sN+vbASKKjK6gAuGtAA3IntFjgHMaVMQdtQNjJ/0+mJrUkWHw/xcMAjuE0AqDPQwbxY7b4acc4kK1NgtRV8utpMNcgCeUdSenrjntSqC0xA5pHXaI+VsQVKsSymxj5Ht+u2B18u18Nq6qSML6hPzOCVuJg45GfFVdaZpI2mmZAgnUAGJJn12xcPBvHwaI86rqLMBrO0kWX3JBxdYvA94hnAhpBbmq+kfQk/cDgrLwwldvw/3xQczx808yaYJ/hNWdLfGSSSJP2RzD6Rj3w74zpUqJXTLaxpUFpYMeZyW2P2o9hhpePh0GMYy2xJH34904rAYJj3TiYrjwYCELjYLjcjGKuAwDCfjXEqtKtlqdMLpqtpbUCTAI2g9icPIwh46P+5yn+M/lhV4m+dzHlhTFiwB+YN/uxpSzylgBeZ+7CPxnWR0FJSGqgghRJt1mPTpvisFFVtiP4i2hgdHUf4sS1ucdjpiuZ26Y91b2xy7LPBu7ABmmC8xHL853xKtZtN3Mmmdmf45/wDrGHY/zdKoVNSzEXI+hI/LCzw7xOpXWoaiBNLlQASZjrfGeF3Q5dQr64nVeYPUXvGIvCH9k571G/LFZz2eY8K42xmKy0jHox5UcAXIGK5wjxJJrpWK+bScgIpEssSsCb264auasRGI2GJaRkAneP1748bt1wRpH6jGYkjHmIB6moLKgE9jiheJM+7VLkrA+EGQesesnB3EfEN6cNClQDBuSwPT2vit8admkqRfaR1G4B9sS104wlzlW0TMSAe3p2IjAWYqEgwSVAB9b/lgQ1LwQSPXocOPDuRFQvqWUYaASYAMgz+A+uI6C+BcUaowpMs6oCkGNMbD/CO2COIZp6NXmESbSDYiIvedh6YI8P8AD6QzFTVYKDpmQuqCPcwY+QnGvEq6VToKw8aQJk6ht7W5vpiHySgLqJIjfV6SbEdj0wAa1/YfdiPM1GpsyEmIgjr7e+IvP6bdzgCPNEkCYYdPxwRkM06OrIYZWlfQ9wNjhcpF4Mx398E0XIuN9Mb+1/T3xQ24lxWtUY1GIFRhpNhMFQrGwiG+uE9LUASgJ6MRe2/TptiZEXTdgzSbDb5HE70ghhSQrAKxBMksJjT/AFwDzMeLaoq5bzG1rS5yoJUlyD8ZjpIsLdL4seb8fA5fVRXTU1AAEgzBBa24BmMc9r1GUUxzF/tksGBO4Fuy7g4CzCnVqAjV9CepHSJ6YanWOkeIfHytl6ZoSKjsA6EXA+0s+uwI9cF5TxAFHlrXBFNaYbYldZIJlidemwIO2+OXVMy5BMAgmD0+ZPS/4YbcE4v5WVqlKqJVQhgCgL1NXIQGJsADNhOGp1joPBPEgFOrUrVlIfMFKLAE2IlZA2B3HvhnxdC7goykheYWOmPn7/THGG403lCmdQIgqwNyQNIJteEsL4FfOOpBNQyyhTDH4exje0798NTr5dfy4cjlhpMyVsPngs5KRzkGegsPrviu/s/4vUqUXNQs8NCcsAKBAj0gD5ziy/vc7q3Xof6YCrZrL6Kb1BuoYz7YZcB4gK1JPMuYAJPX8xiTP5XVRZBPMCC2kzf5Yh4bwwUwBLEDpob+mI2ZPwlPsyPTAOc4bGnmtsfYyPxw0WuABCtAB3Vv9O+I8xVDAABgf8LR/wDXbBCOuWoaCGK6mCkqSCQZPQ4Y5VagH8JyOukMR842xnGMn5wQXXSZ2P8Ap9cS5agVFzt6H+mBWfveYBEsZ7ajhic7Xp5dqopmq2r4CTIXqRY36xiOjmADzKTHWD/TFZq+K/IzDeW/nDUTUGrk0mI0yeUqYFt5PpFZs0k8S+MWzBpVKco1ORaINwZubDaxF4xCviCn++JX0shUE1FO2ruNMG++kwJthR4mqmtXqVUommDzMoI0iAJMffOFX74SSWO3129MGndMt4qoLlqVV6g5wYsQNS2IgCQoNh8sSVc751PzaNYeUYJdBqKxuNPrbb6Y4vkc4hWGDlvsARpPS+xHe2+GXhwVjVVKBbXeV1G56m0AQvc9++Gs9I65/wCoKPQOR0ISQfUHqMZiq5TMVKaIjvDIoVh5ZMECCJDQb9euPMXWesVnLo7CWN9OpQNxESfS33nG2by1RkLAaQCF3nUYF/WOsdjgWvmSsFNMAAWG5AvM7zNz1vgb99a02idXUQf+BYYy6l1ZS7CnaQYA6C/T0mT88Wfw41VA6KIRbsNw3KYMna4sR6RhRwzNhKwq8pOg6gesjT7wAfriyU1KS2hlpsnlhgJHWJ3AANp9sBHVzzLTXWPYrJBHXoIv79R1wPxUJUp7AOYZYEzIjcbCSN4jBGaQpRVXJqCNQ0gHSCLydrBY98JkzspUDcimmw1RDNUJLpbt8K2EDAQcZyRqMS4VDp1a2aSygWNv5rQOxGAqPD2CsziEGxMAExaRuQBBMTE494nlswFbWRU1aIbVqkaYAEXWBAvBse+Fuuqq1KTKWgErcnTG5A2+EdemBpvOVHlioXBuWKkEAdAsgT6z0x5ns1RBRFlQN2IB1CbE6dyAT9AMIFqNIgfZsAZteJjaB+WJtIQ6DcnvuCRgmmGajSpCldBgEfa6gmeoifnFsQUlao5YA3kwO28YmOeYrz6GjZY3AmTtt+ON8vmKJclgywpACi06SASPeJwUNSq6CTuJ2KyDvviWoYvO1ojrv1vibN8OJhqUsLA2iNyvU7gH6GwxtmUNFiHM1DKsP5YiDMiDv7RgE/n/AK6e2MRdR7dv10x5Vpjmg26dLdzjTJ1gAbkGDEfdPpis6wzse+PBvtJPr9+IQYjGxqTimrT4d4sZ8qpVqKpiHFQ8sAiI7X79MWpMuHDslevpI5TqMbi+/ofrjllI9DOLZwXxDmky7CmeSmJ+BTEmLnoJP34zV1cqeTbUv/c1tOjfWbmG9d5I+mNafD6n8OM1Wsx1GT/dA62G/wBcU7/1vm53pk/4ROJz4vzIVXBWTIgpaR66r74KtdNahDBc1WnXYT0ltrew+WJqgqh3jN1RCW9DC32vecUun41zQmUpjudH/wDXfBOe8c5qlUKlKZIAnVTK7iYMtO2AuGmt5lMNmqsFZ23ksRNu0fTAwrZgID+9uWBO6i5gWgjvisZHxzmKjj+HSm8HQzbX6POI38VPmGC1qQFMyS1MMCI+0OY7GJwBWT45maNRw2Y0jURULrqWQZgWPMRaNrYF4l/DdWZVKMzMrwCtW4U2XYGCJiL+k4ir8TD5PMHMBtTafLggkupi9pB+Im+x2uMLOC0qtRhlzTlgTYiKgLWi/SY9pJ9cANxhytTyyLKoHQ7iRcEidJA3O2AMvF7kHtt+jgvilErmHoqJKlku2xud23gDTfcj1wNlsozjcD33tH6+Rxpj5G5WmsKdfMW2j4RAvO15IjpHrhrR40aa0zTASshZhWU8zKxuhEX73v0wmohVgzaQL2P9MGO40rAXcmBeRtJ6nb6YjQWrR1sXIJLEsTe5N5x7gn/qJFgxgWtMfjj3EE9N2dbFbAcxMG5m17m/rviHPDSEbzJJ3XtZbn3mPkcAjcCYjb0g/wBZx7VOvt6R+HvgrFq3tLOxPz6YtvD/ABFS0U0rPWQSvmSSVMC4AHyItGKfTq6fsAkbf1PfGUaJqBjMaQAAQbz7D8e4wRaa1eijN5LeY2oq1JxyhQGXVbcTzQPSb4C4orkKW1+WoDGowAkmFGkATpgrbcw3axHAUpUFRn5WB1OdXxiQukbkkEGw3vO2IauaVxJd9J0gIbCCTMkA8oYq0DoGjBQmcpVVr0jTLUwUBUg6jtEzHOCBb0IGIRl6RrOFqaQCQfMBBm9yBcRF+0YnbNTVjzQjUSPLCzpDSDHNzQIj3HrhJxCjBB1eY1TnY3BBLNIP97r88EtE5jPQzgS1iGMWk7wRcXm+2IHNPedQHSSTMX6QAMCtV1C/a56kz/x9MZUrgoEAsCfvt8sXGezXzCYJ2+49MEUKgkA/XbfHjBagAjSRfrBn5/PHvlcpCm5i3oeoJ9fxwEzZxgeRjM99t+vbv364zPMxVWJPU32N/T1mxwEEIMWt0F5PX+uPKrQDc77YYaylmDJPWIg7ff8A0xrOIWqDcCPz9cbU6tu2KzqZfWceOsbd8asx7fQYxZP34K2oVipt2j6/ccXzwm9M5XMUreY9MQP5ucH6gYogTlBIsSQD7f8AIww4dmzTcMNwDEd+n33xKvFmdITM1NMGGIHUdpxlXMsI57tMwPhNj+WAsyOckTJ3G0HqMSecRO3vGIspl4eNWtmEpuzFWmZ6wCQPXbDb9peaT99zCAHZVY+oVb+0YreW4k6cyWboQbjpbsYnANesahMySd53Pv3xTVw/Z/mqVPMamsqpUaRf7DD8xiKnxUoqENZeQpo5NFjfT8RZgAZuYF8V/JSAGmIn2+u2N61Xc+t42xGoY5PiSVnCVFuzKLbKpkGFFyxJGx3+4vPfwHp+TK1A580nmNNkJA9bySATeB74R+HxWOYR8uAXpk1BqjSoU3ZibBRa/TfDEcQq1ajB62unqc9LMb6tpKyBfti1JRWepUjUq1aYZg23mTqEg37Ek364Wh1CKsQ07X9LbWM/lhhVDFGXyyzMBYHe1vh7fiPQ4R1aXKT0/P8APEKOSsG3G0WIt2kx+hjMy4A7H3sLSPzwJRrBSbg29R9e2NzcEgTF8DXibD9fnjMeqiwOb8P64zFTGwAi87R88TZGizFiADC7npOx9xfE9Xh7IdLSrjdel9iO9jt6Yef9Mo0UZXZg5W9rEiYWLmJ9sRVSq0mF2UgESLdO+NsoaihiuqI5tJtEdfTFizfkEANqgxpJ3C3BHbc7eg9cQniNOny0NIUWJdLtB+17zH0wAub4dUprRWovxr5gi7Bea1zygwTG0CcQ5rM02IKlggVdWncvHMQCTbVae2D/APqqsHQ00uDzCZ0wF0gCQrRJn1OIeEqq6iqqtQNKF7ppMiCIOoklQDb1wAWa4czoayjlGou2sapLEgEH7YUbL+OBuH1V81SwRgxGkOx0iWEaiI6AgxG84Oz+SNML5uovVBZ9ZuDPcHc2N73G2E+YYkz3wSo9Oq4ESTYCRHT9HDJ+DslJ2bl0wSI5jqIEG/T0HUTuMEcJyIjzKgqaVsdAG7WXc2UgkHrOHucz9Ly9OloIMyYgAzOofExhDF9uuLpIqbcPqgF9MKqyZ6SQIg7NcWHQzgWk4noRHU/nGLIc6KtUmtVZQLgxLkGLWtqAntsPbC2nlaIUESWIgLuB/eJmxMj0BBw0z9FVQGZkbdPl7XxJUpBomRA3AtG/zPTFp4Hw+kcytNlSoZ0gNLLsWmRZp2+XrizeI6FGjlnb91y94QcmnmawOrcRv8sNTHK8wq6gFJ23/wBsS5ThTupIIAEQT1nqO4A/DHmVpA1UBIABEk7f8T1w8rUGQEaCiLYSbXPQ9QdsNJNRrkqZpIjNGidQmCWcwDFxAAE7Ye+IeHZWhS0Zeo7OrgHUQdQgyRYR3jCjwxWonNU1rU9aMdEMTGpjCyFvbqMdI8YtSXL1Hr5ekypflLKZPKLi/XEXXJaiLo0jmgltRszEj8NjF8NPCvCnfM0dAIIYOxOyqLk+lvvIwi4bRqVaiUqSkubADeTufT+mLtxTMLw3LmgGDZqsIdh9hTEx6WgfM4qbCbxvl2TNNMaagDI/8yEd9jfr7YQ0rSGm4/V8Xbh1McQyYyzMPPogtSY7sn8p9tvp2xU8/k9DlH5SJlZEyOkYirLwHglKrljVqV1pHUUpoFmWUAlmIg/aAxVKnEAsjSuoSJXuGsfXHS8nksp5FNaeXqaCNYY1ASS0Ak23ERGwjHPOM5WitaoMuG0ruHIJDDsQACs/PA8gG4kTOpQR6m+NquYVlAVh6hhtv6YFrZcRYwSJj3/PfArSrEDpjWM7UuszYxaPrvh34YhyyECTADMRAkxcHcfhi05fw5k0o0+WpXaoBU8w0yFKkAaQBWUiGDAkiZnCluHU6dZqaMWCq7EFYKkKWRSJMjVeZ2374lq8Z8oVDq0k6gWIgC9j0/l9Ma8V5SQQdpE3iRHt6yOwxIgZFLqSHFwZ5Y26+osfTAK5otqNSQzRzEknb1xGqAFSDgipVIQjr/xgPMvzmNu+CmJg3OkX369/y+eKwkoZZSqzvA6nGYAWp748xcps/S+cOp1ar66y6RMsz2m0x3uCBt1wDxKkA5KtMy4F4jf62M9LYYrnWZtVUO6DeABfoCYtMT8sFPUQ5eofLAIKrTZRzWHOxvZbgf8AljLakNWg3AJ9yf18sa+b6CDf1+uDeK8O8t4Dq4gEsl1kjaYsf6YBCGNo7Eixi/5j6jBGwqxIEgfjH++NalVj9o9u3WcYV7z+uv4/TGsExAwB2WqkoQxLMSYBMaZAGqet4t2GCv3QKWCsLdT1MWjsCRvhdQqaWBj/AH6dfphs+oOs6FBUPNtMMdJv2m3WDPY4LBnkGFRlIBIqFwJlYI0g94GoLuJm+NOIEtpCcyMYJEqGY/ECGkKZUT6LiI1qy1qdN31co0SRZWGoMuo76f6dsQcWy1RW1OQC4D23UPLAkbaon1wCyu+ldJmS03F46Hv3ke2IVzAIPL6RbYT10zO18GcdytSn5LOAFqU9SQLAG8ehgho7EYizHCGTKpmC3K7MI2iDAPrJ1f5cVm0R4YzDJmKRU3LgetzEg9LY6Dn8kcynlVWLJOpuYAgheU2Bnm3+eKOnCmoZnKK5nzPLYz0YxqS2+nbFu4zl6nnRRYUjf4RMhaZMRESSBiLEf/pTKKt0qajTQNpQtcGSwJXdjY+nQYNrcPoOw8xKhC1GgMhI+GAn+Abj1wHQyOdZSTVqk6KZEhBct/EFxPKt/wCuJn4ZmtYAqVAhqv8AyGKWnkO25a2KAv8A0nS1LWo1G8xFDKNABLhpDlXaLC2k9gd5w/8AGeTfMUfIFYrrIksqkEDm7C8gdcVfMLnlpy9QgiitRwaYEEvpZBboL4l/aJUptlVCqAVqgT6BT29cEN+G8GXKUSMooNZhBrVb/cNh6D5nFWzngWs7s75hXdjJJVpxT6NKftEC/fp0j6Yd8B4S2YLgNUVaNPXU0gsxvEKto6bmLE4IccN8KZlHU06qqywVJVhB9+2LNxvgf7woNZdFdR/a0hIn2iSp7dOhxznMU+cCnVfSXVR5hCuJP8ocyPXHWKnj6hkkSiVrV/LBVnUA6Sp+EyReL9bEYi2lfDMpUp0KNNoLIHBKq0fEzgnaSZvbFYpeCqzqzlgpqDVBVhpctMGVJCafnMYu/wD7vZbrQzIH+Bf9eCP/AHWywAZqOYUHYsqgH2l74qb9KSfA1MvzNK+aPtEN5YW42+Mv93XAdX9nrBdQbU2g2k3fVaISy6dzcz0vi/8A/u5k/wCSr9E/142T9rOS/lq/RP8AXgfwiyOVehlqVCRNFqiFpNySKlgVsP4lt9vXFTyFZalau7grqWqVLGx5DEG3tjpbftYyH2lrbT/Zgj7mjEJ/aTwlp1IfWaE4YTk5Xm6pVac2DGY2BXoLWJF47d7nAbKrSQIPYbfj19MXbxnxfhWaphsrNPMIQyxRKqwm4a0bSQe4xWOG54DXpBcImpmCA6RNyQZtLAH5xiNbpTmIuCLza+36/piWtT0oGJksTbsBbrtj3MsHfVEgkEdwO1hfB+QRDfYKZG1xHKPUyRb374qFyZyAAVWY7YzDRqTE/YPqYk+u2Mw0yujcG4QG4bosalUedJ7iSn/xA/zHGvhLhStw+oTvXkibwF+H/wCQ1fTDThrEhFpoQvlKQCQeWIA33xNw6iVyyGijCmFOlSRqI/zYCt0+Fr/0zyzJJLV+xnYRMxyC49TgfxLwArw7LKoBqU2DEjr50CPa6f5cWFf7NGWmxpNTFmI1xt0PaLYW+JuIf9smmmQreUQSR8JIKxBkdPpgpZ404cKWVo+UARSUUnt8QJkt7+ZJn+8cEcfyZpZOiaVMaqaaaiLMN5m/qSH079se1uJUmSpTqKxACyAb2Pve8G2G/FqJWia1RT5IUalBEwbzOIFHjfw8oyGXFKDUoEKxGzazznt/aX9seeM+DBaWVVB/ZlaBI/keAxn/ABXv/McO+LrV8lmdIpSJXUJ3jp0mMBcferSpaqyh0LgBdVpJhWjSPtQcUiu+LaSVM3RdtmcKw7qCCBHYC2JfEuSGYqUJJANXS0A3UksbT0uB74K4zXNPyYWidXWCTtsDqv1+mCuIZmpSFEq6jW9NTFMWFQwYmYIxBF41oeflyFXnUhlHYxGkfK2A85QDZVaMSFSmNPWVgn2kzPviwcWyEU3YVX1hSwblGwPZfTC3MZJTlwxdy3khidRmbmYB9MCA62VNStRqEGErazFo1N/Ugx6YaZrNNTqEqd1q3iSNCFhE23A3GK6lMBKRi/nKJ3+2Rv7RhxxOrzb7pW3/AMBGC0A/FKzq7NVe1PKGxiGqPDkaY3GC0zdQVFio981XWNZjStOQsTsDeMLqIUowiOTKT/mtHtiWpUAdR1/ecwf/AIfdgg7h3G6v7vLsH/7WnUMqLs76CZAHvGFHitj5QIuRUG/ba/1xJkMyn7vUhdspRgEzymqYX5GMKvFNb+EBP/8Apf8AL6YCvVs6QSRYdOs+kdfY4N4dxLUj0ueHjSiswBeRBKizSAVv3wO9WnSCRzFQRqU/EHB1A2sRMT26XxbP2YeHPPrrmWp6cvQhtR+267Ad4ME9o9cVNJT4VzFBVr18uQjVNIB3BvErB5T+XrhZx9vLqaU5VFrW1R37xjuX7TM3oyqv9nVc+4t67xjgXFcy1Qhmkkzc9ZJw+U38Qy5pgIDb/l0xPlK0uhqiac3UGAY6enacP6/hApw4Zw1QGNxS0G6kkAh9ibTHywq4AqtWohwGXUbHr6eomMVIbZtaVRB5WUKsTurLAUdIB+/FeqLJ+EIoB3/Vzi9MqrFKhQlqpaAFBbSDBI1bcxPoMUDiOWNKs9NgQUYghoke8W+mJF5JEztQAKGsvw+m+3bc48/fHjf6gH8Rgcte2Dsjw9qk6SoA6tIE9pghfmRipNG+Htb1kQVWQGTKnaAx29Y+/Fv8JZJaeXqeaAWzLHWP/wBY1KF9JbU3+XFX8E0i2agQCqtvJFgQdiO+LgtB2piqCNMAxN7T3HSD92JWuIbwzwtaFCoWnXUmkWmeSSWI6CZC2i6N3wPwPKAeYaqgmfLUGb7am37G3YsSNhgujmmaipCMUKjSTvG1zJ9tsCHOpHWQTYbyd9/WcRrFecspK89rW2tjMOtLdHSOnOP64zAx0ngFc6KTWvQQfcL74JyNaKVNCdJ0Xi1+vythZwKpZOgCx7R0wwQDzUEjbf8AXocVnAHCq05enbTFIAiZtI64rympXoJ5n8OhQpU9TsNyFgBQdzBP3Ye8PR1yyalYBkWARB3HTcdMVXxrxFHqU6Kk6aICOOjMDeB2G2I1Cg5nWF0wo2CT8IGxJm7Hcn/gHNx6sKNWg5LU6iFbnaeoOK1mGvIiGvbpvbG1LNsuxIHbpgrrmd43TzOTZlOn4NWqwHOs3nbfAvjfNU3yh8uojFaiGFYE/Gt7XxTuGVFqU/MrBtFIwCgEgQZseUmSoB998KsylAmUFYEzymLb9RY2jBMWTxBlXKUzpJVKgkjYWI/AjHvGa/8ADAInQ1Nvox/G2A+F5l2oGjqeSQVDKTtcjcxsDPvgnPeUSiNWEhR5hUEkneADv9BgLJxavNNhPcfccJ66ucq4AJIpaeX0Q7dDfAOa4tVaqoyiu4Bn4JZj1kXjpbB+dyefzb6qsUgonSGWVXvpD6h9MELqdqOXJF/OBI9mB/PBvH51A7ArVj50zhbnaKUgFSu5qKZMaSrdbAj4h9+JsvxQ5gaWKhgrKCLTKkDlJt9+Cgqd/mmSEf8Al26YkzrEOO/7zmPwjDDJ8MfbTeaXb7Bk7npjXiWQcg6Un+LUbUGGx6xN9X5YAHwxljUR6QMFstQE7x/En39MJ+OkPSMzGqbb7euLHwvzKJZtn00wobqUcNeN/bCXOcRK1a0FQHAZSQCQr6dQEyNQI998Ax/Z34Sy9dTVrJUrusfwktTE3GtpEtadMxBEzMDpD5nMkiguV8pIhZKBRBGyq8239hhSnF8vlkC5QU1A2kHVUsObUAZJ7YpPFvFFZnetSqMjsNLwCQwPXYgbRIjbF1nFn/ahxykcslAPrEg6iI1abE9OoOwjC3inCspn83lVpVjUprTLV9LsYVQNKrq+GdvrjmnEqrudTl2MbsDi7fs3zNCj5greYjZmiEpELrJAZ1cgLccwETe2CfS1+KfCiNlCKNXy6ASQhgi0EDVuUJvB645HwPOFK1NoMgkQN5aR29ffHX+P1qHkCia9RFGnUWosIFo3EGT0kdccoz5GXzfmUpgMKlMkbkNIaD0JExhCu15Hwg3lq5qaK4UDTAKoCQSCLy9gZ7i3c0f9rngtMvTTN0SxJYLWnYlhyuB9kSumBa49cDV/2pZh00mjSlviZZUt2mDhf4g8d183QNB0RUaNWleY6DIlifQbYqXapYHrjrf7M6Nc5N6Pk1CtQsykwEaRpkkrMSLmQbCPWpeDuC5TMOtLMNVp1GJKuunRFoDTcT39sdq4KHylNkrhEoUEnzAbNvsOgAEQbmRh7PTingrLvSzdZWWHQOrL2YMAR+Md8PsrnYpKpFiOgtsbfjgbhHEhXz+YzBAU1GJAYgAAzC9i8abdb42zdHSKQ2mnJH1xmtwdkhpydCeqpI9xJxrkrUri5Ln6m344m4mumnTTeIH+URiJVigovIA+kj78RpVs9nWFRxpSzEfD64zEuYFHW2pX1SZhus3+zjMNZdE4OwVUsZDNM++344KOYK5jULETpO4mIBg2MHAeWWGJHR3ifc/nhrwrIipmFI+FQWf2lhHzxRVMhxrMV8x5dBdVVmMmpFyt5OodImPQWxVuMpVNdzVVhVJOoMLkmen3/THY+G8IypqPnKNMU2TWp0lhMbkqLSRePUHFM8TZmpUzy16dPmVEO4IiDMkWG9sKS7Vfy3hd2y5fUVqmCqRYqZ36hrYr4qFTexU3EC0dIIx0LI5qqKBPcKD6XP6/rhZ4q4dSWj5t1qqVCwI1E9/QCTPcAdcRpX86GSiAT8VgJgSDcwIB6iT64Dp0+8/XBHEs+KrKVphVQAaVJ0yNyAdp3j1xFKtYNfswP5TgGWSzApFiLkLBB6hhB+fTECZsqSwEMTPt2AwBRqkiLGTeD2/5x5UYdDgHyeKswEISoVIBAIAkA73ifniv5XN1Kbh0Yhu/vvPcRuDviJqkbE4ieuG9MVm0RWzrPULMbkzItf0jbEr1wWuN4O3eD+OAqSTftj3PDSEIkSo3+Y/XthiatvhnitRqnk1Kj2EoRJJjob7Rh7mq5SwY/JT+JaR9cc+8OZwJmUdyQomTc9COmLtk+K0KrFVqWALFiphVUSTcdvqYGCytaiswPlu4bqStog3JmAJO5xV6oVq7UiQ2+nQSTO4jSDI9sNcxxNa0kQtMGUQ/DPTUdnqN846bYj4kiJUSqE1oyBXGxJXqv2ptBsCIwVF5i+UUJ+EWme2xkTY32wl48WLai2vorAQCABt9cFcUrPUclKrOkAAOQXQT8JJJJid/fDzgXAaRpF+IGshiETWiAr0MEahaPxwS+VMp0lZWZiBay9Sem42xtTzTaacEqaYIDTBuxaxFxvi08a4flYK5EU2tza31OPUFuUD1EYYeDeD+UtOvXVNbuFphyOVVPMQL3PQx09cVMUyvxGs1mrOQe7MR6bmN8Rl1dXLtUNQfDyhhHYksCPcT7YbZCmj0lBHKXIJG45f69MJK1FkcowII9PofYi/zwhYHDemNg99hiZf1bG0jYwJnF1nHhqse236sTiy0M3ns1l1oNVJy6EXchUtsNUSwB2F4OI+BcKGkV6tNnVjFOkoJNQ7am07Uwbept0vFmKuYzdTQbkAwi2VQASY6AACfljNah/wHKpQpumoVdWrVpSUjbdyNUMOg3gC+Nlo03h0qk000r/EBIEzbUpJ0kho+knfAnDHOjVrJQ1SunYEuo0OBvc67eswDOBOAZtUWsjtGoLTJIkalYwVAM2JmTtg0c8RnSpmwm4uPr8vwxJmakqBNgf6drTbC/NcQVAAxUeYBKxIK3F4+cH0GI+M13Ucl5kr+YPqMRXulP5j9cZhAKrm8j6YzBHQMtxNGBJMGTYn1n88WPwbXFTMVoadKmV781ren5454lX6/qcOfBHFFpVaom9SkwEd1ggT7TilnheskyUnzCMCOYR2OoCI77AYoz5j9183TWTmk6Hph4AMASSDsR+hh74z41TpPTbmOsRqS4Gk9RN43EXtipcT4hSNc1KbebyjnZSL+gOxG18KQVm847ID+8IhMci0lG/f1E98aZl/LQ/8AcJWcHmFQM1riY1EQJO3fCc10UyAJmQSDM9Ik9DjXN5oOZJ33PU2jf5YjQXxDkTTKVAaWmoNWmkSQpgHZpKzO0nrhVSr6CDG247g7j5gkYYZyipDRubjbpPbC1hI+WKy8aFuCYltMxMA9Y649Wqrb2PcH9A/cffDGhRU00EWE+8n88afulMxH3RbAwvNBukN6Df6G+NqGWUmahIXqAeY/Lp9Ppg3936DpiTyybOAY6ETt67jDTC5H8uFg95ke1v8AfGj6Wn47Cdp/QwZmspSUAtrpzaY1L39/pOIKeUKk6KlOoGUqdLQYI30mDbFZ+kvhajRqVvLrsUV1Kq4EhHMQWHVelu+LS3hWrSy7rSZa1SsR/Z3U0lMgqSZeW0khQSukTE4rHhnh7PWZCXTlJB9iO++H9bI1qLU2p1C5DgKvYwSJERcAjCrIQ5KgVPPfSZCASZG9zGj33xY6WUaoPNVFYATAN9dzpUAtq2JPKTYk2jBdDJVapDVqDa9UbEO32iy1Bq8wgSSrDaYO+J+F1Kf70a1EVhSopqUkzqqH4ZkTcsBpH/MVrT4I1KXRA2ZAlnqMsU5OycgBrnUJJnSbAzOPanh9kTL5k1VqeZVUMzBav9qdMsHpAmNtBJvexGFf/VayeYwNWkH1aiWpgkyZsw5ryLR9cB0qdZw6lWNTVqaWjRcc4/mEiJ2BIOA6aKYp1BTZsuUSkSwNEUlY1JWDBIjSrHbr64rmc4/TbP01ylAMxlagWCrWJLCeUEAEgiCeuK3xVJdmR3cFjZmJYBTAJ5r2EzFgRiPg9RqOZoO6so1AyDHK1pEgxY7++GphRQqDLkU3B5D8SkEX+Fo3giDhvxvhyVE81sxRJSmsaailmliI07kjeNxhPxRdS0KnUqVP/i1voGA+WMrUkK7MHO5Mwe++A0zfDGALMyg2JUmGhjZgpHwwQd9tsS8I4GKrhTWUDcxMwAWMct7DGMWcrredChQxvCrICiegJNsMuCUnDVAHJim2lZgamhZ7Wk7+uBix0uLU6YaDXq0mAXyaK0/KWAIRp1mpFtwoN7HCs8cIcny3SqgGhoAFNgDzMIlrsARF1MWi5K8eqfugyfIUAiSkC5BLfFJIvBK+u+0Vfiel1amFZWTRUU0xsSdQF2jeZWPa2C4StmmLh7qSQ0lra15pkr3AhR3EG+PMjRVqgnUNTx3+YAWfx69sETRpk0yztTBkAjmNyNImDpiDeL+wxvlcuqg1l1FRYKAJM/8AkTA9QBtgI6sPVDwDphdAbteSR0Bn4Z+WGlLNMDVUt9guoURMfEPWb79sI8oq6xpVixJMlgACZ/u7/PeMM+G50sdGmRpa5JJAgi5tiKT+anSmI6W/3x5g7L8MXStxsPtDtjMEXVvAOYibH0ET95xovguvlozJYFaXOwmDpESPeJvjoLZv4SJPST+rf74G41nB+65i5P8ABfp/dIjGsjHauPce42MwVAQIqmQJmLR2GHfhrwNVzWXWsHChmaAdoBibXvfFIx3LwLm9PDst15CN7yGbEnlvlbPSpn9mNaQPNSLTc/OLW+eIKn7Ncxq5WTTO2qWj6RtjpScQDnkYEwCfT3MET6Y2bNEnlg+snf8AX4HFyMduTlb/ALNs3O6X9b/lf+mKFTpNFSY5CAQfUlfuIA+Yx9DZniZo0nq1WUBQWMKbXsPWbDHKfAvh8ZqlnXZ4dkZFUi0n+IG33Dqu3r6YY1LfkX4S8DnNZVK/maQ0i/8AdYrNhtaMMqn7PSokMGN4v7exwX+yniTPkNCkBqVQi6zZ+cHfuWHyxY6mck8zGRcjRAt6kd8MibdUt/BzaoAQErfmgDbeT9YBF/ljWv4Vq01kpT5ryrT/AE6dv9sXjMZ61xtYE2m3tfC8ZybvTQkbSJ26WJ9MFlrl/jbh1SlTVXTSoqQCJ0k6T8Mm49YGK/W4NU8mjWMaa7sid5UgT8yfuOOjftNziVcoihQamtQkC+szIi5gLHzcdsKOMPSDcLoqrU1psGdHDKVJZJJJuZIa4wT2f8M8EJTzdQO2qkANIYHe8ixtBw1zvAKDKVQ1Va2k63IVhsYckEA9MNqvEqZ1Qymd+e/XvjfLukCYEW0lgYj2N8MNqs8KZlbRVrNSr0weVlW8fbpkrzgjrv0ItgjO8MqUaCLUcsKtZdb9QWadV+UxAE7ewth/msulZNNQI6biUkbdJ+E+xGK3V8PFUZQ9aoblAXOgHpyMbDpvbA1FxHhooM1OpWZ1qCVRQrMz/aXQUgFrEexv3Vng1empqJFOqrAopAYiNkBjlQDfaSYgTGGvCc/RpJIWotaIbTBZ22IlpIuPzxPnSVenrhi7hyQwgBJYAE2CghRc9++IpBw7gld2qebod3LNpD6JKOVYLBg6XkaSAANJkTiVfDCVnKaWWp1VmMi1zDGCO5UkYMbNvT1WgJWLI6urXqKH7AsDqIPSCeowXmeMefTUKnMxKgEg6WXrMDTp3me3fBfJNl/CPnqQrsgSoyiwJbab8oAkffjc+Aaqz/FBJBAFp3HSbGexxY+GyioiMTEwNO5neY2Jvg0cTeOcIvfb8JBk4JbVGzHgevsWMASp0C4t0DFt+5/PHi+G6lKmzatQ0QwNMhh87gwR6SB7Ytv/AFM1Kg0VGEbpqv0vufSw74Z0qjm7FogiBeZ6RBm3/GGG1y3L5BVH9oNbKQQyspE9ReWlTAAF53tg48EqKP4jhFPUkdAxve22H1TKKf4FRD5ZP8Go508o2pnUOk7CCfcYytwdfMtTpqlMiQFJJN+WQLxvt2F74LquUeA6ygRhUZwWKqDyqBF3PLPMpIWSCcMKPAFdEdmYC8hVjyyPiIg3UMCD1Av3xZ+Hh/PP8MEJSAtcA1G7Rb4BbBOVy9QVHQBlEh1gX59xHUalb21YYmqxX8F0mAC5ku3rS2te6tzd5MjA2V8H1VqVKKujM1PcGyqbSezHti1VTUoAIGZlYwiKAHVheACLJ8hp9oAlyuRqUwWcEsYNRgA02sFO+kWGGJqpDwHmBbzqVrfDjMXT94X+ap92Mww2tqWkAiJt0UmfkJkzgTj1YfutUhiJptqBpwbiINrb7++ChVZFYoSfaO2Fr1HrUHRSxaorKdY2JWIstt+mKOQqxNhJJ2jfHXfCGWWjl6VOpJcXZYaATzKDeAw2JifXpjm3D6FXLZkFqLFqT3UiQe82uIx0zIcbWsIVKgIMkFdMDbfSRPW2+JFp4mb3CssKRAAn3G8dsRVM+gZlkyd2UDlPrvfphfUfTEGFaQQyyCfr1mNjiTKHcbqbQBAH0j9Tis434iKVSmadVn0Eg6de8dDCCO8T9MLeFeH6SnkgppldUEQPtTAMdBcYKzCAtEBTH8xPTt0m/wBcTVeEo4fT8TU9CksbSb23iLW9cF9Oe/s5rsgzOnlkqAS0C2ra4nfFzbP14gBKjHorBhHqZBWN/liDg3AvJpMpam2mQpE6hPS4MgSdxbEtHLCmRPmW66lKn1hgADiK9r8UAEPTiQRKuAJHqyxG+334zL8ZpmVUGWtEKR9Yv92NMxVP8zab/ELQOnURttgGllROteXT9roD+RwMJ61Q5riaEkJQyxvrIUyoJLAdZYWPYC98R0AuZ4i9evUNJaOg0oEq2lrAyJ9SB33w6PDFu+52JkbTic5ZdOxsdztbtY4KLzWepvUuCy9Sqxqtve4H1xpUp5c3CEX3AK/i1/eIxrRpm5ANrcw7/hiWlQbSR8A3/RwQP+700EpXYHorEzG8SDf2jERz9f8A/I0A2lZkfPDL91UiTG1zJM/KYxEcmpvyjrzWHpMHAIM4nmkPHNsSVgNFrgHeBvjWhmalNwQpBAKjT2Jk7HcgbiDiw1smoA16T2Ij6fnjaplKOlhq7CL/AJHBdJ6PEnYkihTUMoEtJ2JIJAAM3+7HiZYuxcvrqHY3Bn/BpjT2gjFgp5JJs+oxtt0xDl8hrB0uJvKseb2gD9TgmlNXh7q4YyCv2tIH1Hrt2thxw7JtUVnJp9Y0ghgI2lbfUHDTLcMgfEIIuFMbdbG+IMtw4qTpBibEMPqdTCcVNV/LhxdTBN25bnteJGD1zNUWLiIsLgX+ZkesYZV+FHmMsD30jp2Ck/qMR0+GOsHnO1wPuknA2FmZLVFKlaZUxIA69yQo0mwvgZTmaa2VatMGxMkgkyb6RN95E73w8fKH7akr29+m1sbZfLK1hO8QRv09oxF0myebq6qhFNW1ATf4YEWlgQbk7Y0/jyrqem7PJgx0AsZGLLV4a3SLjqBPzm5649Xh1UEkSDBtYb++59cVNhLTyZnX5suwuxbmP3bemJkFUFmNUXG4Jv23bDbL5Sok2J/y/KbYjzCPEhV9bbD3jf5YGlwyr/zH6J/oxmC1o26fVf64zBSqk7XOtrECOl97Rj1H3sCQpEx29vbGYzEUBmm86p/EvB36399vlj3PHnVSZAIAn2774zGYDdahADA3Bt2HTbB2UzrliSZv6+2MxmIhzSSVLG5sb36x1nGmbXSpI3I3gfljMZjTM9g8vlU1aogmZub3N95nGUM4wZUAUAzMC/XrjMZiNIzWgiym3VRienUvZVBM3Ag/db7sZjMCgfNIqFTDA9CB+WC3o6RIZtwYm2/pjzGYQqMARtuTeT6+uIaj3KwI9zO3vjMZikaisQIgWxO6jTt0/KcZjMBrTjlEA6pBMX+ox5lydViR0tH5jGYzEBkcm9zafS+IXyIKFtTTqiZjr6DfHuMxUYmVgU28ypci2qBHa0YzK5llOkXANgb9Y33xmMwDWmCELaiTLDpEX7DEmnf2HyJxmMwZDGuxqOC0gAQIHYHt643p5lgp2MCbgX9JF4xmMwVLTctImIjYD8wcaZfOPrgtMA9BfbfGYzAwZl6hZUJJlgb2t7WjHqCWaekx8seYzBmjRlf7zfd/TGYzGYqP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-1736725"/>
            <a:ext cx="4762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xQTEhUUExMWFhUXGR8bGRgYGCAgHBoeHB8gHiAbIh8cHCggGhslHR0cITIhJSkrLi4uHB8zODMsNygtLisBCgoKDg0OGhAQGiwkHCQsLCwsLCwsLCwsLCwsLCwsLCwsLCwsLCwsLCwsLCwsLCwsLCwsLCwsLCwsLCwsLCwsLP/AABEIAMQBAgMBIgACEQEDEQH/xAAcAAACAgMBAQAAAAAAAAAAAAAEBQMGAAIHAQj/xABDEAACAQIEBAQDBQUHAwQDAQABAhEDIQAEEjEFIkFRBhNhcTKBkUKhscHwBxQjUtEzYnKS0uHxFSSCFheislNj4kP/xAAXAQEBAQEAAAAAAAAAAAAAAAAAAQID/8QAIBEBAQEAAgICAwEAAAAAAAAAAAERAhIhMUFhIlGBE//aAAwDAQACEQMRAD8A66RiZBAnHmnC7jWcKKVKmGHxC8Yiil4iupQSBP639xhN/wBafzmQmQCQLXO4EbC8H2j1xVuJZwU25XlQWg95+e3rgWhmzTq06rwxSTDGVIMge522xNbnFam8XnzisDSoM3tItv1E4V57xBUZHTWQZgjqQwv0sN+vbASKKjK6gAuGtAA3IntFjgHMaVMQdtQNjJ/0+mJrUkWHw/xcMAjuE0AqDPQwbxY7b4acc4kK1NgtRV8utpMNcgCeUdSenrjntSqC0xA5pHXaI+VsQVKsSymxj5Ht+u2B18u18Nq6qSML6hPzOCVuJg45GfFVdaZpI2mmZAgnUAGJJn12xcPBvHwaI86rqLMBrO0kWX3JBxdYvA94hnAhpBbmq+kfQk/cDgrLwwldvw/3xQczx808yaYJ/hNWdLfGSSSJP2RzD6Rj3w74zpUqJXTLaxpUFpYMeZyW2P2o9hhpePh0GMYy2xJH34904rAYJj3TiYrjwYCELjYLjcjGKuAwDCfjXEqtKtlqdMLpqtpbUCTAI2g9icPIwh46P+5yn+M/lhV4m+dzHlhTFiwB+YN/uxpSzylgBeZ+7CPxnWR0FJSGqgghRJt1mPTpvisFFVtiP4i2hgdHUf4sS1ucdjpiuZ26Y91b2xy7LPBu7ABmmC8xHL853xKtZtN3Mmmdmf45/wDrGHY/zdKoVNSzEXI+hI/LCzw7xOpXWoaiBNLlQASZjrfGeF3Q5dQr64nVeYPUXvGIvCH9k571G/LFZz2eY8K42xmKy0jHox5UcAXIGK5wjxJJrpWK+bScgIpEssSsCb264auasRGI2GJaRkAneP1748bt1wRpH6jGYkjHmIB6moLKgE9jiheJM+7VLkrA+EGQesesnB3EfEN6cNClQDBuSwPT2vit8admkqRfaR1G4B9sS104wlzlW0TMSAe3p2IjAWYqEgwSVAB9b/lgQ1LwQSPXocOPDuRFQvqWUYaASYAMgz+A+uI6C+BcUaowpMs6oCkGNMbD/CO2COIZp6NXmESbSDYiIvedh6YI8P8AD6QzFTVYKDpmQuqCPcwY+QnGvEq6VToKw8aQJk6ht7W5vpiHySgLqJIjfV6SbEdj0wAa1/YfdiPM1GpsyEmIgjr7e+IvP6bdzgCPNEkCYYdPxwRkM06OrIYZWlfQ9wNjhcpF4Mx398E0XIuN9Mb+1/T3xQ24lxWtUY1GIFRhpNhMFQrGwiG+uE9LUASgJ6MRe2/TptiZEXTdgzSbDb5HE70ghhSQrAKxBMksJjT/AFwDzMeLaoq5bzG1rS5yoJUlyD8ZjpIsLdL4seb8fA5fVRXTU1AAEgzBBa24BmMc9r1GUUxzF/tksGBO4Fuy7g4CzCnVqAjV9CepHSJ6YanWOkeIfHytl6ZoSKjsA6EXA+0s+uwI9cF5TxAFHlrXBFNaYbYldZIJlidemwIO2+OXVMy5BMAgmD0+ZPS/4YbcE4v5WVqlKqJVQhgCgL1NXIQGJsADNhOGp1joPBPEgFOrUrVlIfMFKLAE2IlZA2B3HvhnxdC7goykheYWOmPn7/THGG403lCmdQIgqwNyQNIJteEsL4FfOOpBNQyyhTDH4exje0798NTr5dfy4cjlhpMyVsPngs5KRzkGegsPrviu/s/4vUqUXNQs8NCcsAKBAj0gD5ziy/vc7q3Xof6YCrZrL6Kb1BuoYz7YZcB4gK1JPMuYAJPX8xiTP5XVRZBPMCC2kzf5Yh4bwwUwBLEDpob+mI2ZPwlPsyPTAOc4bGnmtsfYyPxw0WuABCtAB3Vv9O+I8xVDAABgf8LR/wDXbBCOuWoaCGK6mCkqSCQZPQ4Y5VagH8JyOukMR842xnGMn5wQXXSZ2P8Ap9cS5agVFzt6H+mBWfveYBEsZ7ajhic7Xp5dqopmq2r4CTIXqRY36xiOjmADzKTHWD/TFZq+K/IzDeW/nDUTUGrk0mI0yeUqYFt5PpFZs0k8S+MWzBpVKco1ORaINwZubDaxF4xCviCn++JX0shUE1FO2ruNMG++kwJthR4mqmtXqVUommDzMoI0iAJMffOFX74SSWO3129MGndMt4qoLlqVV6g5wYsQNS2IgCQoNh8sSVc751PzaNYeUYJdBqKxuNPrbb6Y4vkc4hWGDlvsARpPS+xHe2+GXhwVjVVKBbXeV1G56m0AQvc9++Gs9I65/wCoKPQOR0ISQfUHqMZiq5TMVKaIjvDIoVh5ZMECCJDQb9euPMXWesVnLo7CWN9OpQNxESfS33nG2by1RkLAaQCF3nUYF/WOsdjgWvmSsFNMAAWG5AvM7zNz1vgb99a02idXUQf+BYYy6l1ZS7CnaQYA6C/T0mT88Wfw41VA6KIRbsNw3KYMna4sR6RhRwzNhKwq8pOg6gesjT7wAfriyU1KS2hlpsnlhgJHWJ3AANp9sBHVzzLTXWPYrJBHXoIv79R1wPxUJUp7AOYZYEzIjcbCSN4jBGaQpRVXJqCNQ0gHSCLydrBY98JkzspUDcimmw1RDNUJLpbt8K2EDAQcZyRqMS4VDp1a2aSygWNv5rQOxGAqPD2CsziEGxMAExaRuQBBMTE494nlswFbWRU1aIbVqkaYAEXWBAvBse+Fuuqq1KTKWgErcnTG5A2+EdemBpvOVHlioXBuWKkEAdAsgT6z0x5ns1RBRFlQN2IB1CbE6dyAT9AMIFqNIgfZsAZteJjaB+WJtIQ6DcnvuCRgmmGajSpCldBgEfa6gmeoifnFsQUlao5YA3kwO28YmOeYrz6GjZY3AmTtt+ON8vmKJclgywpACi06SASPeJwUNSq6CTuJ2KyDvviWoYvO1ojrv1vibN8OJhqUsLA2iNyvU7gH6GwxtmUNFiHM1DKsP5YiDMiDv7RgE/n/AK6e2MRdR7dv10x5Vpjmg26dLdzjTJ1gAbkGDEfdPpis6wzse+PBvtJPr9+IQYjGxqTimrT4d4sZ8qpVqKpiHFQ8sAiI7X79MWpMuHDslevpI5TqMbi+/ofrjllI9DOLZwXxDmky7CmeSmJ+BTEmLnoJP34zV1cqeTbUv/c1tOjfWbmG9d5I+mNafD6n8OM1Wsx1GT/dA62G/wBcU7/1vm53pk/4ROJz4vzIVXBWTIgpaR66r74KtdNahDBc1WnXYT0ltrew+WJqgqh3jN1RCW9DC32vecUun41zQmUpjudH/wDXfBOe8c5qlUKlKZIAnVTK7iYMtO2AuGmt5lMNmqsFZ23ksRNu0fTAwrZgID+9uWBO6i5gWgjvisZHxzmKjj+HSm8HQzbX6POI38VPmGC1qQFMyS1MMCI+0OY7GJwBWT45maNRw2Y0jURULrqWQZgWPMRaNrYF4l/DdWZVKMzMrwCtW4U2XYGCJiL+k4ir8TD5PMHMBtTafLggkupi9pB+Im+x2uMLOC0qtRhlzTlgTYiKgLWi/SY9pJ9cANxhytTyyLKoHQ7iRcEidJA3O2AMvF7kHtt+jgvilErmHoqJKlku2xud23gDTfcj1wNlsozjcD33tH6+Rxpj5G5WmsKdfMW2j4RAvO15IjpHrhrR40aa0zTASshZhWU8zKxuhEX73v0wmohVgzaQL2P9MGO40rAXcmBeRtJ6nb6YjQWrR1sXIJLEsTe5N5x7gn/qJFgxgWtMfjj3EE9N2dbFbAcxMG5m17m/rviHPDSEbzJJ3XtZbn3mPkcAjcCYjb0g/wBZx7VOvt6R+HvgrFq3tLOxPz6YtvD/ABFS0U0rPWQSvmSSVMC4AHyItGKfTq6fsAkbf1PfGUaJqBjMaQAAQbz7D8e4wRaa1eijN5LeY2oq1JxyhQGXVbcTzQPSb4C4orkKW1+WoDGowAkmFGkATpgrbcw3axHAUpUFRn5WB1OdXxiQukbkkEGw3vO2IauaVxJd9J0gIbCCTMkA8oYq0DoGjBQmcpVVr0jTLUwUBUg6jtEzHOCBb0IGIRl6RrOFqaQCQfMBBm9yBcRF+0YnbNTVjzQjUSPLCzpDSDHNzQIj3HrhJxCjBB1eY1TnY3BBLNIP97r88EtE5jPQzgS1iGMWk7wRcXm+2IHNPedQHSSTMX6QAMCtV1C/a56kz/x9MZUrgoEAsCfvt8sXGezXzCYJ2+49MEUKgkA/XbfHjBagAjSRfrBn5/PHvlcpCm5i3oeoJ9fxwEzZxgeRjM99t+vbv364zPMxVWJPU32N/T1mxwEEIMWt0F5PX+uPKrQDc77YYaylmDJPWIg7ff8A0xrOIWqDcCPz9cbU6tu2KzqZfWceOsbd8asx7fQYxZP34K2oVipt2j6/ccXzwm9M5XMUreY9MQP5ucH6gYogTlBIsSQD7f8AIww4dmzTcMNwDEd+n33xKvFmdITM1NMGGIHUdpxlXMsI57tMwPhNj+WAsyOckTJ3G0HqMSecRO3vGIspl4eNWtmEpuzFWmZ6wCQPXbDb9peaT99zCAHZVY+oVb+0YreW4k6cyWboQbjpbsYnANesahMySd53Pv3xTVw/Z/mqVPMamsqpUaRf7DD8xiKnxUoqENZeQpo5NFjfT8RZgAZuYF8V/JSAGmIn2+u2N61Xc+t42xGoY5PiSVnCVFuzKLbKpkGFFyxJGx3+4vPfwHp+TK1A580nmNNkJA9bySATeB74R+HxWOYR8uAXpk1BqjSoU3ZibBRa/TfDEcQq1ajB62unqc9LMb6tpKyBfti1JRWepUjUq1aYZg23mTqEg37Ek364Wh1CKsQ07X9LbWM/lhhVDFGXyyzMBYHe1vh7fiPQ4R1aXKT0/P8APEKOSsG3G0WIt2kx+hjMy4A7H3sLSPzwJRrBSbg29R9e2NzcEgTF8DXibD9fnjMeqiwOb8P64zFTGwAi87R88TZGizFiADC7npOx9xfE9Xh7IdLSrjdel9iO9jt6Yef9Mo0UZXZg5W9rEiYWLmJ9sRVSq0mF2UgESLdO+NsoaihiuqI5tJtEdfTFizfkEANqgxpJ3C3BHbc7eg9cQniNOny0NIUWJdLtB+17zH0wAub4dUprRWovxr5gi7Bea1zygwTG0CcQ5rM02IKlggVdWncvHMQCTbVae2D/APqqsHQ00uDzCZ0wF0gCQrRJn1OIeEqq6iqqtQNKF7ppMiCIOoklQDb1wAWa4czoayjlGou2sapLEgEH7YUbL+OBuH1V81SwRgxGkOx0iWEaiI6AgxG84Oz+SNML5uovVBZ9ZuDPcHc2N73G2E+YYkz3wSo9Oq4ESTYCRHT9HDJ+DslJ2bl0wSI5jqIEG/T0HUTuMEcJyIjzKgqaVsdAG7WXc2UgkHrOHucz9Ly9OloIMyYgAzOofExhDF9uuLpIqbcPqgF9MKqyZ6SQIg7NcWHQzgWk4noRHU/nGLIc6KtUmtVZQLgxLkGLWtqAntsPbC2nlaIUESWIgLuB/eJmxMj0BBw0z9FVQGZkbdPl7XxJUpBomRA3AtG/zPTFp4Hw+kcytNlSoZ0gNLLsWmRZp2+XrizeI6FGjlnb91y94QcmnmawOrcRv8sNTHK8wq6gFJ23/wBsS5ThTupIIAEQT1nqO4A/DHmVpA1UBIABEk7f8T1w8rUGQEaCiLYSbXPQ9QdsNJNRrkqZpIjNGidQmCWcwDFxAAE7Ye+IeHZWhS0Zeo7OrgHUQdQgyRYR3jCjwxWonNU1rU9aMdEMTGpjCyFvbqMdI8YtSXL1Hr5ekypflLKZPKLi/XEXXJaiLo0jmgltRszEj8NjF8NPCvCnfM0dAIIYOxOyqLk+lvvIwi4bRqVaiUqSkubADeTufT+mLtxTMLw3LmgGDZqsIdh9hTEx6WgfM4qbCbxvl2TNNMaagDI/8yEd9jfr7YQ0rSGm4/V8Xbh1McQyYyzMPPogtSY7sn8p9tvp2xU8/k9DlH5SJlZEyOkYirLwHglKrljVqV1pHUUpoFmWUAlmIg/aAxVKnEAsjSuoSJXuGsfXHS8nksp5FNaeXqaCNYY1ASS0Ak23ERGwjHPOM5WitaoMuG0ruHIJDDsQACs/PA8gG4kTOpQR6m+NquYVlAVh6hhtv6YFrZcRYwSJj3/PfArSrEDpjWM7UuszYxaPrvh34YhyyECTADMRAkxcHcfhi05fw5k0o0+WpXaoBU8w0yFKkAaQBWUiGDAkiZnCluHU6dZqaMWCq7EFYKkKWRSJMjVeZ2374lq8Z8oVDq0k6gWIgC9j0/l9Ma8V5SQQdpE3iRHt6yOwxIgZFLqSHFwZ5Y26+osfTAK5otqNSQzRzEknb1xGqAFSDgipVIQjr/xgPMvzmNu+CmJg3OkX369/y+eKwkoZZSqzvA6nGYAWp748xcps/S+cOp1ar66y6RMsz2m0x3uCBt1wDxKkA5KtMy4F4jf62M9LYYrnWZtVUO6DeABfoCYtMT8sFPUQ5eofLAIKrTZRzWHOxvZbgf8AljLakNWg3AJ9yf18sa+b6CDf1+uDeK8O8t4Dq4gEsl1kjaYsf6YBCGNo7Eixi/5j6jBGwqxIEgfjH++NalVj9o9u3WcYV7z+uv4/TGsExAwB2WqkoQxLMSYBMaZAGqet4t2GCv3QKWCsLdT1MWjsCRvhdQqaWBj/AH6dfphs+oOs6FBUPNtMMdJv2m3WDPY4LBnkGFRlIBIqFwJlYI0g94GoLuJm+NOIEtpCcyMYJEqGY/ECGkKZUT6LiI1qy1qdN31co0SRZWGoMuo76f6dsQcWy1RW1OQC4D23UPLAkbaon1wCyu+ldJmS03F46Hv3ke2IVzAIPL6RbYT10zO18GcdytSn5LOAFqU9SQLAG8ehgho7EYizHCGTKpmC3K7MI2iDAPrJ1f5cVm0R4YzDJmKRU3LgetzEg9LY6Dn8kcynlVWLJOpuYAgheU2Bnm3+eKOnCmoZnKK5nzPLYz0YxqS2+nbFu4zl6nnRRYUjf4RMhaZMRESSBiLEf/pTKKt0qajTQNpQtcGSwJXdjY+nQYNrcPoOw8xKhC1GgMhI+GAn+Abj1wHQyOdZSTVqk6KZEhBct/EFxPKt/wCuJn4ZmtYAqVAhqv8AyGKWnkO25a2KAv8A0nS1LWo1G8xFDKNABLhpDlXaLC2k9gd5w/8AGeTfMUfIFYrrIksqkEDm7C8gdcVfMLnlpy9QgiitRwaYEEvpZBboL4l/aJUptlVCqAVqgT6BT29cEN+G8GXKUSMooNZhBrVb/cNh6D5nFWzngWs7s75hXdjJJVpxT6NKftEC/fp0j6Yd8B4S2YLgNUVaNPXU0gsxvEKto6bmLE4IccN8KZlHU06qqywVJVhB9+2LNxvgf7woNZdFdR/a0hIn2iSp7dOhxznMU+cCnVfSXVR5hCuJP8ocyPXHWKnj6hkkSiVrV/LBVnUA6Sp+EyReL9bEYi2lfDMpUp0KNNoLIHBKq0fEzgnaSZvbFYpeCqzqzlgpqDVBVhpctMGVJCafnMYu/wD7vZbrQzIH+Bf9eCP/AHWywAZqOYUHYsqgH2l74qb9KSfA1MvzNK+aPtEN5YW42+Mv93XAdX9nrBdQbU2g2k3fVaISy6dzcz0vi/8A/u5k/wCSr9E/142T9rOS/lq/RP8AXgfwiyOVehlqVCRNFqiFpNySKlgVsP4lt9vXFTyFZalau7grqWqVLGx5DEG3tjpbftYyH2lrbT/Zgj7mjEJ/aTwlp1IfWaE4YTk5Xm6pVac2DGY2BXoLWJF47d7nAbKrSQIPYbfj19MXbxnxfhWaphsrNPMIQyxRKqwm4a0bSQe4xWOG54DXpBcImpmCA6RNyQZtLAH5xiNbpTmIuCLza+36/piWtT0oGJksTbsBbrtj3MsHfVEgkEdwO1hfB+QRDfYKZG1xHKPUyRb374qFyZyAAVWY7YzDRqTE/YPqYk+u2Mw0yujcG4QG4bosalUedJ7iSn/xA/zHGvhLhStw+oTvXkibwF+H/wCQ1fTDThrEhFpoQvlKQCQeWIA33xNw6iVyyGijCmFOlSRqI/zYCt0+Fr/0zyzJJLV+xnYRMxyC49TgfxLwArw7LKoBqU2DEjr50CPa6f5cWFf7NGWmxpNTFmI1xt0PaLYW+JuIf9smmmQreUQSR8JIKxBkdPpgpZ404cKWVo+UARSUUnt8QJkt7+ZJn+8cEcfyZpZOiaVMaqaaaiLMN5m/qSH079se1uJUmSpTqKxACyAb2Pve8G2G/FqJWia1RT5IUalBEwbzOIFHjfw8oyGXFKDUoEKxGzazznt/aX9seeM+DBaWVVB/ZlaBI/keAxn/ABXv/McO+LrV8lmdIpSJXUJ3jp0mMBcferSpaqyh0LgBdVpJhWjSPtQcUiu+LaSVM3RdtmcKw7qCCBHYC2JfEuSGYqUJJANXS0A3UksbT0uB74K4zXNPyYWidXWCTtsDqv1+mCuIZmpSFEq6jW9NTFMWFQwYmYIxBF41oeflyFXnUhlHYxGkfK2A85QDZVaMSFSmNPWVgn2kzPviwcWyEU3YVX1hSwblGwPZfTC3MZJTlwxdy3khidRmbmYB9MCA62VNStRqEGErazFo1N/Ugx6YaZrNNTqEqd1q3iSNCFhE23A3GK6lMBKRi/nKJ3+2Rv7RhxxOrzb7pW3/AMBGC0A/FKzq7NVe1PKGxiGqPDkaY3GC0zdQVFio981XWNZjStOQsTsDeMLqIUowiOTKT/mtHtiWpUAdR1/ecwf/AIfdgg7h3G6v7vLsH/7WnUMqLs76CZAHvGFHitj5QIuRUG/ba/1xJkMyn7vUhdspRgEzymqYX5GMKvFNb+EBP/8Apf8AL6YCvVs6QSRYdOs+kdfY4N4dxLUj0ueHjSiswBeRBKizSAVv3wO9WnSCRzFQRqU/EHB1A2sRMT26XxbP2YeHPPrrmWp6cvQhtR+267Ad4ME9o9cVNJT4VzFBVr18uQjVNIB3BvErB5T+XrhZx9vLqaU5VFrW1R37xjuX7TM3oyqv9nVc+4t67xjgXFcy1Qhmkkzc9ZJw+U38Qy5pgIDb/l0xPlK0uhqiac3UGAY6enacP6/hApw4Zw1QGNxS0G6kkAh9ibTHywq4AqtWohwGXUbHr6eomMVIbZtaVRB5WUKsTurLAUdIB+/FeqLJ+EIoB3/Vzi9MqrFKhQlqpaAFBbSDBI1bcxPoMUDiOWNKs9NgQUYghoke8W+mJF5JEztQAKGsvw+m+3bc48/fHjf6gH8Rgcte2Dsjw9qk6SoA6tIE9pghfmRipNG+Htb1kQVWQGTKnaAx29Y+/Fv8JZJaeXqeaAWzLHWP/wBY1KF9JbU3+XFX8E0i2agQCqtvJFgQdiO+LgtB2piqCNMAxN7T3HSD92JWuIbwzwtaFCoWnXUmkWmeSSWI6CZC2i6N3wPwPKAeYaqgmfLUGb7am37G3YsSNhgujmmaipCMUKjSTvG1zJ9tsCHOpHWQTYbyd9/WcRrFecspK89rW2tjMOtLdHSOnOP64zAx0ngFc6KTWvQQfcL74JyNaKVNCdJ0Xi1+vythZwKpZOgCx7R0wwQDzUEjbf8AXocVnAHCq05enbTFIAiZtI64rympXoJ5n8OhQpU9TsNyFgBQdzBP3Ye8PR1yyalYBkWARB3HTcdMVXxrxFHqU6Kk6aICOOjMDeB2G2I1Cg5nWF0wo2CT8IGxJm7Hcn/gHNx6sKNWg5LU6iFbnaeoOK1mGvIiGvbpvbG1LNsuxIHbpgrrmd43TzOTZlOn4NWqwHOs3nbfAvjfNU3yh8uojFaiGFYE/Gt7XxTuGVFqU/MrBtFIwCgEgQZseUmSoB998KsylAmUFYEzymLb9RY2jBMWTxBlXKUzpJVKgkjYWI/AjHvGa/8ADAInQ1Nvox/G2A+F5l2oGjqeSQVDKTtcjcxsDPvgnPeUSiNWEhR5hUEkneADv9BgLJxavNNhPcfccJ66ucq4AJIpaeX0Q7dDfAOa4tVaqoyiu4Bn4JZj1kXjpbB+dyefzb6qsUgonSGWVXvpD6h9MELqdqOXJF/OBI9mB/PBvH51A7ArVj50zhbnaKUgFSu5qKZMaSrdbAj4h9+JsvxQ5gaWKhgrKCLTKkDlJt9+Cgqd/mmSEf8Al26YkzrEOO/7zmPwjDDJ8MfbTeaXb7Bk7npjXiWQcg6Un+LUbUGGx6xN9X5YAHwxljUR6QMFstQE7x/En39MJ+OkPSMzGqbb7euLHwvzKJZtn00wobqUcNeN/bCXOcRK1a0FQHAZSQCQr6dQEyNQI998Ax/Z34Sy9dTVrJUrusfwktTE3GtpEtadMxBEzMDpD5nMkiguV8pIhZKBRBGyq8239hhSnF8vlkC5QU1A2kHVUsObUAZJ7YpPFvFFZnetSqMjsNLwCQwPXYgbRIjbF1nFn/ahxykcslAPrEg6iI1abE9OoOwjC3inCspn83lVpVjUprTLV9LsYVQNKrq+GdvrjmnEqrudTl2MbsDi7fs3zNCj5greYjZmiEpELrJAZ1cgLccwETe2CfS1+KfCiNlCKNXy6ASQhgi0EDVuUJvB645HwPOFK1NoMgkQN5aR29ffHX+P1qHkCia9RFGnUWosIFo3EGT0kdccoz5GXzfmUpgMKlMkbkNIaD0JExhCu15Hwg3lq5qaK4UDTAKoCQSCLy9gZ7i3c0f9rngtMvTTN0SxJYLWnYlhyuB9kSumBa49cDV/2pZh00mjSlviZZUt2mDhf4g8d183QNB0RUaNWleY6DIlifQbYqXapYHrjrf7M6Nc5N6Pk1CtQsykwEaRpkkrMSLmQbCPWpeDuC5TMOtLMNVp1GJKuunRFoDTcT39sdq4KHylNkrhEoUEnzAbNvsOgAEQbmRh7PTingrLvSzdZWWHQOrL2YMAR+Md8PsrnYpKpFiOgtsbfjgbhHEhXz+YzBAU1GJAYgAAzC9i8abdb42zdHSKQ2mnJH1xmtwdkhpydCeqpI9xJxrkrUri5Ln6m344m4mumnTTeIH+URiJVigovIA+kj78RpVs9nWFRxpSzEfD64zEuYFHW2pX1SZhus3+zjMNZdE4OwVUsZDNM++344KOYK5jULETpO4mIBg2MHAeWWGJHR3ifc/nhrwrIipmFI+FQWf2lhHzxRVMhxrMV8x5dBdVVmMmpFyt5OodImPQWxVuMpVNdzVVhVJOoMLkmen3/THY+G8IypqPnKNMU2TWp0lhMbkqLSRePUHFM8TZmpUzy16dPmVEO4IiDMkWG9sKS7Vfy3hd2y5fUVqmCqRYqZ36hrYr4qFTexU3EC0dIIx0LI5qqKBPcKD6XP6/rhZ4q4dSWj5t1qqVCwI1E9/QCTPcAdcRpX86GSiAT8VgJgSDcwIB6iT64Dp0+8/XBHEs+KrKVphVQAaVJ0yNyAdp3j1xFKtYNfswP5TgGWSzApFiLkLBB6hhB+fTECZsqSwEMTPt2AwBRqkiLGTeD2/5x5UYdDgHyeKswEISoVIBAIAkA73ifniv5XN1Kbh0Yhu/vvPcRuDviJqkbE4ieuG9MVm0RWzrPULMbkzItf0jbEr1wWuN4O3eD+OAqSTftj3PDSEIkSo3+Y/XthiatvhnitRqnk1Kj2EoRJJjob7Rh7mq5SwY/JT+JaR9cc+8OZwJmUdyQomTc9COmLtk+K0KrFVqWALFiphVUSTcdvqYGCytaiswPlu4bqStog3JmAJO5xV6oVq7UiQ2+nQSTO4jSDI9sNcxxNa0kQtMGUQ/DPTUdnqN846bYj4kiJUSqE1oyBXGxJXqv2ptBsCIwVF5i+UUJ+EWme2xkTY32wl48WLai2vorAQCABt9cFcUrPUclKrOkAAOQXQT8JJJJid/fDzgXAaRpF+IGshiETWiAr0MEahaPxwS+VMp0lZWZiBay9Sem42xtTzTaacEqaYIDTBuxaxFxvi08a4flYK5EU2tza31OPUFuUD1EYYeDeD+UtOvXVNbuFphyOVVPMQL3PQx09cVMUyvxGs1mrOQe7MR6bmN8Rl1dXLtUNQfDyhhHYksCPcT7YbZCmj0lBHKXIJG45f69MJK1FkcowII9PofYi/zwhYHDemNg99hiZf1bG0jYwJnF1nHhqse236sTiy0M3ns1l1oNVJy6EXchUtsNUSwB2F4OI+BcKGkV6tNnVjFOkoJNQ7am07Uwbept0vFmKuYzdTQbkAwi2VQASY6AACfljNah/wHKpQpumoVdWrVpSUjbdyNUMOg3gC+Nlo03h0qk000r/EBIEzbUpJ0kho+knfAnDHOjVrJQ1SunYEuo0OBvc67eswDOBOAZtUWsjtGoLTJIkalYwVAM2JmTtg0c8RnSpmwm4uPr8vwxJmakqBNgf6drTbC/NcQVAAxUeYBKxIK3F4+cH0GI+M13Ucl5kr+YPqMRXulP5j9cZhAKrm8j6YzBHQMtxNGBJMGTYn1n88WPwbXFTMVoadKmV781ren5454lX6/qcOfBHFFpVaom9SkwEd1ggT7TilnheskyUnzCMCOYR2OoCI77AYoz5j9183TWTmk6Hph4AMASSDsR+hh74z41TpPTbmOsRqS4Gk9RN43EXtipcT4hSNc1KbebyjnZSL+gOxG18KQVm847ID+8IhMci0lG/f1E98aZl/LQ/8AcJWcHmFQM1riY1EQJO3fCc10UyAJmQSDM9Ik9DjXN5oOZJ33PU2jf5YjQXxDkTTKVAaWmoNWmkSQpgHZpKzO0nrhVSr6CDG247g7j5gkYYZyipDRubjbpPbC1hI+WKy8aFuCYltMxMA9Y649Wqrb2PcH9A/cffDGhRU00EWE+8n88afulMxH3RbAwvNBukN6Df6G+NqGWUmahIXqAeY/Lp9Ppg3936DpiTyybOAY6ETt67jDTC5H8uFg95ke1v8AfGj6Wn47Cdp/QwZmspSUAtrpzaY1L39/pOIKeUKk6KlOoGUqdLQYI30mDbFZ+kvhajRqVvLrsUV1Kq4EhHMQWHVelu+LS3hWrSy7rSZa1SsR/Z3U0lMgqSZeW0khQSukTE4rHhnh7PWZCXTlJB9iO++H9bI1qLU2p1C5DgKvYwSJERcAjCrIQ5KgVPPfSZCASZG9zGj33xY6WUaoPNVFYATAN9dzpUAtq2JPKTYk2jBdDJVapDVqDa9UbEO32iy1Bq8wgSSrDaYO+J+F1Kf70a1EVhSopqUkzqqH4ZkTcsBpH/MVrT4I1KXRA2ZAlnqMsU5OycgBrnUJJnSbAzOPanh9kTL5k1VqeZVUMzBav9qdMsHpAmNtBJvexGFf/VayeYwNWkH1aiWpgkyZsw5ryLR9cB0qdZw6lWNTVqaWjRcc4/mEiJ2BIOA6aKYp1BTZsuUSkSwNEUlY1JWDBIjSrHbr64rmc4/TbP01ylAMxlagWCrWJLCeUEAEgiCeuK3xVJdmR3cFjZmJYBTAJ5r2EzFgRiPg9RqOZoO6so1AyDHK1pEgxY7++GphRQqDLkU3B5D8SkEX+Fo3giDhvxvhyVE81sxRJSmsaailmliI07kjeNxhPxRdS0KnUqVP/i1voGA+WMrUkK7MHO5Mwe++A0zfDGALMyg2JUmGhjZgpHwwQd9tsS8I4GKrhTWUDcxMwAWMct7DGMWcrredChQxvCrICiegJNsMuCUnDVAHJim2lZgamhZ7Wk7+uBix0uLU6YaDXq0mAXyaK0/KWAIRp1mpFtwoN7HCs8cIcny3SqgGhoAFNgDzMIlrsARF1MWi5K8eqfugyfIUAiSkC5BLfFJIvBK+u+0Vfiel1amFZWTRUU0xsSdQF2jeZWPa2C4StmmLh7qSQ0lra15pkr3AhR3EG+PMjRVqgnUNTx3+YAWfx69sETRpk0yztTBkAjmNyNImDpiDeL+wxvlcuqg1l1FRYKAJM/8AkTA9QBtgI6sPVDwDphdAbteSR0Bn4Z+WGlLNMDVUt9guoURMfEPWb79sI8oq6xpVixJMlgACZ/u7/PeMM+G50sdGmRpa5JJAgi5tiKT+anSmI6W/3x5g7L8MXStxsPtDtjMEXVvAOYibH0ET95xovguvlozJYFaXOwmDpESPeJvjoLZv4SJPST+rf74G41nB+65i5P8ABfp/dIjGsjHauPce42MwVAQIqmQJmLR2GHfhrwNVzWXWsHChmaAdoBibXvfFIx3LwLm9PDst15CN7yGbEnlvlbPSpn9mNaQPNSLTc/OLW+eIKn7Ncxq5WTTO2qWj6RtjpScQDnkYEwCfT3MET6Y2bNEnlg+snf8AX4HFyMduTlb/ALNs3O6X9b/lf+mKFTpNFSY5CAQfUlfuIA+Yx9DZniZo0nq1WUBQWMKbXsPWbDHKfAvh8ZqlnXZ4dkZFUi0n+IG33Dqu3r6YY1LfkX4S8DnNZVK/maQ0i/8AdYrNhtaMMqn7PSokMGN4v7exwX+yniTPkNCkBqVQi6zZ+cHfuWHyxY6mck8zGRcjRAt6kd8MibdUt/BzaoAQErfmgDbeT9YBF/ljWv4Vq01kpT5ryrT/AE6dv9sXjMZ61xtYE2m3tfC8ZybvTQkbSJ26WJ9MFlrl/jbh1SlTVXTSoqQCJ0k6T8Mm49YGK/W4NU8mjWMaa7sid5UgT8yfuOOjftNziVcoihQamtQkC+szIi5gLHzcdsKOMPSDcLoqrU1psGdHDKVJZJJJuZIa4wT2f8M8EJTzdQO2qkANIYHe8ixtBw1zvAKDKVQ1Va2k63IVhsYckEA9MNqvEqZ1Qymd+e/XvjfLukCYEW0lgYj2N8MNqs8KZlbRVrNSr0weVlW8fbpkrzgjrv0ItgjO8MqUaCLUcsKtZdb9QWadV+UxAE7ewth/msulZNNQI6biUkbdJ+E+xGK3V8PFUZQ9aoblAXOgHpyMbDpvbA1FxHhooM1OpWZ1qCVRQrMz/aXQUgFrEexv3Vng1empqJFOqrAopAYiNkBjlQDfaSYgTGGvCc/RpJIWotaIbTBZ22IlpIuPzxPnSVenrhi7hyQwgBJYAE2CghRc9++IpBw7gld2qebod3LNpD6JKOVYLBg6XkaSAANJkTiVfDCVnKaWWp1VmMi1zDGCO5UkYMbNvT1WgJWLI6urXqKH7AsDqIPSCeowXmeMefTUKnMxKgEg6WXrMDTp3me3fBfJNl/CPnqQrsgSoyiwJbab8oAkffjc+Aaqz/FBJBAFp3HSbGexxY+GyioiMTEwNO5neY2Jvg0cTeOcIvfb8JBk4JbVGzHgevsWMASp0C4t0DFt+5/PHi+G6lKmzatQ0QwNMhh87gwR6SB7Ytv/AFM1Kg0VGEbpqv0vufSw74Z0qjm7FogiBeZ6RBm3/GGG1y3L5BVH9oNbKQQyspE9ReWlTAAF53tg48EqKP4jhFPUkdAxve22H1TKKf4FRD5ZP8Go508o2pnUOk7CCfcYytwdfMtTpqlMiQFJJN+WQLxvt2F74LquUeA6ygRhUZwWKqDyqBF3PLPMpIWSCcMKPAFdEdmYC8hVjyyPiIg3UMCD1Av3xZ+Hh/PP8MEJSAtcA1G7Rb4BbBOVy9QVHQBlEh1gX59xHUalb21YYmqxX8F0mAC5ku3rS2te6tzd5MjA2V8H1VqVKKujM1PcGyqbSezHti1VTUoAIGZlYwiKAHVheACLJ8hp9oAlyuRqUwWcEsYNRgA02sFO+kWGGJqpDwHmBbzqVrfDjMXT94X+ap92Mww2tqWkAiJt0UmfkJkzgTj1YfutUhiJptqBpwbiINrb7++ChVZFYoSfaO2Fr1HrUHRSxaorKdY2JWIstt+mKOQqxNhJJ2jfHXfCGWWjl6VOpJcXZYaATzKDeAw2JifXpjm3D6FXLZkFqLFqT3UiQe82uIx0zIcbWsIVKgIMkFdMDbfSRPW2+JFp4mb3CssKRAAn3G8dsRVM+gZlkyd2UDlPrvfphfUfTEGFaQQyyCfr1mNjiTKHcbqbQBAH0j9Tis434iKVSmadVn0Eg6de8dDCCO8T9MLeFeH6SnkgppldUEQPtTAMdBcYKzCAtEBTH8xPTt0m/wBcTVeEo4fT8TU9CksbSb23iLW9cF9Oe/s5rsgzOnlkqAS0C2ra4nfFzbP14gBKjHorBhHqZBWN/liDg3AvJpMpam2mQpE6hPS4MgSdxbEtHLCmRPmW66lKn1hgADiK9r8UAEPTiQRKuAJHqyxG+334zL8ZpmVUGWtEKR9Yv92NMxVP8zab/ELQOnURttgGllROteXT9roD+RwMJ61Q5riaEkJQyxvrIUyoJLAdZYWPYC98R0AuZ4i9evUNJaOg0oEq2lrAyJ9SB33w6PDFu+52JkbTic5ZdOxsdztbtY4KLzWepvUuCy9Sqxqtve4H1xpUp5c3CEX3AK/i1/eIxrRpm5ANrcw7/hiWlQbSR8A3/RwQP+700EpXYHorEzG8SDf2jERz9f8A/I0A2lZkfPDL91UiTG1zJM/KYxEcmpvyjrzWHpMHAIM4nmkPHNsSVgNFrgHeBvjWhmalNwQpBAKjT2Jk7HcgbiDiw1smoA16T2Ij6fnjaplKOlhq7CL/AJHBdJ6PEnYkihTUMoEtJ2JIJAAM3+7HiZYuxcvrqHY3Bn/BpjT2gjFgp5JJs+oxtt0xDl8hrB0uJvKseb2gD9TgmlNXh7q4YyCv2tIH1Hrt2thxw7JtUVnJp9Y0ghgI2lbfUHDTLcMgfEIIuFMbdbG+IMtw4qTpBibEMPqdTCcVNV/LhxdTBN25bnteJGD1zNUWLiIsLgX+ZkesYZV+FHmMsD30jp2Ck/qMR0+GOsHnO1wPuknA2FmZLVFKlaZUxIA69yQo0mwvgZTmaa2VatMGxMkgkyb6RN95E73w8fKH7akr29+m1sbZfLK1hO8QRv09oxF0myebq6qhFNW1ATf4YEWlgQbk7Y0/jyrqem7PJgx0AsZGLLV4a3SLjqBPzm5649Xh1UEkSDBtYb++59cVNhLTyZnX5suwuxbmP3bemJkFUFmNUXG4Jv23bDbL5Sok2J/y/KbYjzCPEhV9bbD3jf5YGlwyr/zH6J/oxmC1o26fVf64zBSqk7XOtrECOl97Rj1H3sCQpEx29vbGYzEUBmm86p/EvB36399vlj3PHnVSZAIAn2774zGYDdahADA3Bt2HTbB2UzrliSZv6+2MxmIhzSSVLG5sb36x1nGmbXSpI3I3gfljMZjTM9g8vlU1aogmZub3N95nGUM4wZUAUAzMC/XrjMZiNIzWgiym3VRienUvZVBM3Ag/db7sZjMCgfNIqFTDA9CB+WC3o6RIZtwYm2/pjzGYQqMARtuTeT6+uIaj3KwI9zO3vjMZikaisQIgWxO6jTt0/KcZjMBrTjlEA6pBMX+ox5lydViR0tH5jGYzEBkcm9zafS+IXyIKFtTTqiZjr6DfHuMxUYmVgU28ypci2qBHa0YzK5llOkXANgb9Y33xmMwDWmCELaiTLDpEX7DEmnf2HyJxmMwZDGuxqOC0gAQIHYHt643p5lgp2MCbgX9JF4xmMwVLTctImIjYD8wcaZfOPrgtMA9BfbfGYzAwZl6hZUJJlgb2t7WjHqCWaekx8seYzBmjRlf7zfd/TGYzGYqP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2400" y="-1584325"/>
            <a:ext cx="4762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xQTEhUUExMWFhUXGR8bGRgYGCAgHBoeHB8gHiAbIh8cHCggGhslHR0cITIhJSkrLi4uHB8zODMsNygtLisBCgoKDg0OGhAQGiwkHCQsLCwsLCwsLCwsLCwsLCwsLCwsLCwsLCwsLCwsLCwsLCwsLCwsLCwsLCwsLCwsLCwsLP/AABEIAMQBAgMBIgACEQEDEQH/xAAcAAACAgMBAQAAAAAAAAAAAAAEBQMGAAIHAQj/xABDEAACAQIEBAQDBQUHAwQDAQABAhEDIQAEEjEFIkFRBhNhcTKBkUKhscHwBxQjUtEzYnKS0uHxFSSCFheislNj4kP/xAAXAQEBAQEAAAAAAAAAAAAAAAAAAQID/8QAIBEBAQEAAgICAwEAAAAAAAAAAAERAhIhMUFhIlGBE//aAAwDAQACEQMRAD8A66RiZBAnHmnC7jWcKKVKmGHxC8Yiil4iupQSBP639xhN/wBafzmQmQCQLXO4EbC8H2j1xVuJZwU25XlQWg95+e3rgWhmzTq06rwxSTDGVIMge522xNbnFam8XnzisDSoM3tItv1E4V57xBUZHTWQZgjqQwv0sN+vbASKKjK6gAuGtAA3IntFjgHMaVMQdtQNjJ/0+mJrUkWHw/xcMAjuE0AqDPQwbxY7b4acc4kK1NgtRV8utpMNcgCeUdSenrjntSqC0xA5pHXaI+VsQVKsSymxj5Ht+u2B18u18Nq6qSML6hPzOCVuJg45GfFVdaZpI2mmZAgnUAGJJn12xcPBvHwaI86rqLMBrO0kWX3JBxdYvA94hnAhpBbmq+kfQk/cDgrLwwldvw/3xQczx808yaYJ/hNWdLfGSSSJP2RzD6Rj3w74zpUqJXTLaxpUFpYMeZyW2P2o9hhpePh0GMYy2xJH34904rAYJj3TiYrjwYCELjYLjcjGKuAwDCfjXEqtKtlqdMLpqtpbUCTAI2g9icPIwh46P+5yn+M/lhV4m+dzHlhTFiwB+YN/uxpSzylgBeZ+7CPxnWR0FJSGqgghRJt1mPTpvisFFVtiP4i2hgdHUf4sS1ucdjpiuZ26Y91b2xy7LPBu7ABmmC8xHL853xKtZtN3Mmmdmf45/wDrGHY/zdKoVNSzEXI+hI/LCzw7xOpXWoaiBNLlQASZjrfGeF3Q5dQr64nVeYPUXvGIvCH9k571G/LFZz2eY8K42xmKy0jHox5UcAXIGK5wjxJJrpWK+bScgIpEssSsCb264auasRGI2GJaRkAneP1748bt1wRpH6jGYkjHmIB6moLKgE9jiheJM+7VLkrA+EGQesesnB3EfEN6cNClQDBuSwPT2vit8admkqRfaR1G4B9sS104wlzlW0TMSAe3p2IjAWYqEgwSVAB9b/lgQ1LwQSPXocOPDuRFQvqWUYaASYAMgz+A+uI6C+BcUaowpMs6oCkGNMbD/CO2COIZp6NXmESbSDYiIvedh6YI8P8AD6QzFTVYKDpmQuqCPcwY+QnGvEq6VToKw8aQJk6ht7W5vpiHySgLqJIjfV6SbEdj0wAa1/YfdiPM1GpsyEmIgjr7e+IvP6bdzgCPNEkCYYdPxwRkM06OrIYZWlfQ9wNjhcpF4Mx398E0XIuN9Mb+1/T3xQ24lxWtUY1GIFRhpNhMFQrGwiG+uE9LUASgJ6MRe2/TptiZEXTdgzSbDb5HE70ghhSQrAKxBMksJjT/AFwDzMeLaoq5bzG1rS5yoJUlyD8ZjpIsLdL4seb8fA5fVRXTU1AAEgzBBa24BmMc9r1GUUxzF/tksGBO4Fuy7g4CzCnVqAjV9CepHSJ6YanWOkeIfHytl6ZoSKjsA6EXA+0s+uwI9cF5TxAFHlrXBFNaYbYldZIJlidemwIO2+OXVMy5BMAgmD0+ZPS/4YbcE4v5WVqlKqJVQhgCgL1NXIQGJsADNhOGp1joPBPEgFOrUrVlIfMFKLAE2IlZA2B3HvhnxdC7goykheYWOmPn7/THGG403lCmdQIgqwNyQNIJteEsL4FfOOpBNQyyhTDH4exje0798NTr5dfy4cjlhpMyVsPngs5KRzkGegsPrviu/s/4vUqUXNQs8NCcsAKBAj0gD5ziy/vc7q3Xof6YCrZrL6Kb1BuoYz7YZcB4gK1JPMuYAJPX8xiTP5XVRZBPMCC2kzf5Yh4bwwUwBLEDpob+mI2ZPwlPsyPTAOc4bGnmtsfYyPxw0WuABCtAB3Vv9O+I8xVDAABgf8LR/wDXbBCOuWoaCGK6mCkqSCQZPQ4Y5VagH8JyOukMR842xnGMn5wQXXSZ2P8Ap9cS5agVFzt6H+mBWfveYBEsZ7ajhic7Xp5dqopmq2r4CTIXqRY36xiOjmADzKTHWD/TFZq+K/IzDeW/nDUTUGrk0mI0yeUqYFt5PpFZs0k8S+MWzBpVKco1ORaINwZubDaxF4xCviCn++JX0shUE1FO2ruNMG++kwJthR4mqmtXqVUommDzMoI0iAJMffOFX74SSWO3129MGndMt4qoLlqVV6g5wYsQNS2IgCQoNh8sSVc751PzaNYeUYJdBqKxuNPrbb6Y4vkc4hWGDlvsARpPS+xHe2+GXhwVjVVKBbXeV1G56m0AQvc9++Gs9I65/wCoKPQOR0ISQfUHqMZiq5TMVKaIjvDIoVh5ZMECCJDQb9euPMXWesVnLo7CWN9OpQNxESfS33nG2by1RkLAaQCF3nUYF/WOsdjgWvmSsFNMAAWG5AvM7zNz1vgb99a02idXUQf+BYYy6l1ZS7CnaQYA6C/T0mT88Wfw41VA6KIRbsNw3KYMna4sR6RhRwzNhKwq8pOg6gesjT7wAfriyU1KS2hlpsnlhgJHWJ3AANp9sBHVzzLTXWPYrJBHXoIv79R1wPxUJUp7AOYZYEzIjcbCSN4jBGaQpRVXJqCNQ0gHSCLydrBY98JkzspUDcimmw1RDNUJLpbt8K2EDAQcZyRqMS4VDp1a2aSygWNv5rQOxGAqPD2CsziEGxMAExaRuQBBMTE494nlswFbWRU1aIbVqkaYAEXWBAvBse+Fuuqq1KTKWgErcnTG5A2+EdemBpvOVHlioXBuWKkEAdAsgT6z0x5ns1RBRFlQN2IB1CbE6dyAT9AMIFqNIgfZsAZteJjaB+WJtIQ6DcnvuCRgmmGajSpCldBgEfa6gmeoifnFsQUlao5YA3kwO28YmOeYrz6GjZY3AmTtt+ON8vmKJclgywpACi06SASPeJwUNSq6CTuJ2KyDvviWoYvO1ojrv1vibN8OJhqUsLA2iNyvU7gH6GwxtmUNFiHM1DKsP5YiDMiDv7RgE/n/AK6e2MRdR7dv10x5Vpjmg26dLdzjTJ1gAbkGDEfdPpis6wzse+PBvtJPr9+IQYjGxqTimrT4d4sZ8qpVqKpiHFQ8sAiI7X79MWpMuHDslevpI5TqMbi+/ofrjllI9DOLZwXxDmky7CmeSmJ+BTEmLnoJP34zV1cqeTbUv/c1tOjfWbmG9d5I+mNafD6n8OM1Wsx1GT/dA62G/wBcU7/1vm53pk/4ROJz4vzIVXBWTIgpaR66r74KtdNahDBc1WnXYT0ltrew+WJqgqh3jN1RCW9DC32vecUun41zQmUpjudH/wDXfBOe8c5qlUKlKZIAnVTK7iYMtO2AuGmt5lMNmqsFZ23ksRNu0fTAwrZgID+9uWBO6i5gWgjvisZHxzmKjj+HSm8HQzbX6POI38VPmGC1qQFMyS1MMCI+0OY7GJwBWT45maNRw2Y0jURULrqWQZgWPMRaNrYF4l/DdWZVKMzMrwCtW4U2XYGCJiL+k4ir8TD5PMHMBtTafLggkupi9pB+Im+x2uMLOC0qtRhlzTlgTYiKgLWi/SY9pJ9cANxhytTyyLKoHQ7iRcEidJA3O2AMvF7kHtt+jgvilErmHoqJKlku2xud23gDTfcj1wNlsozjcD33tH6+Rxpj5G5WmsKdfMW2j4RAvO15IjpHrhrR40aa0zTASshZhWU8zKxuhEX73v0wmohVgzaQL2P9MGO40rAXcmBeRtJ6nb6YjQWrR1sXIJLEsTe5N5x7gn/qJFgxgWtMfjj3EE9N2dbFbAcxMG5m17m/rviHPDSEbzJJ3XtZbn3mPkcAjcCYjb0g/wBZx7VOvt6R+HvgrFq3tLOxPz6YtvD/ABFS0U0rPWQSvmSSVMC4AHyItGKfTq6fsAkbf1PfGUaJqBjMaQAAQbz7D8e4wRaa1eijN5LeY2oq1JxyhQGXVbcTzQPSb4C4orkKW1+WoDGowAkmFGkATpgrbcw3axHAUpUFRn5WB1OdXxiQukbkkEGw3vO2IauaVxJd9J0gIbCCTMkA8oYq0DoGjBQmcpVVr0jTLUwUBUg6jtEzHOCBb0IGIRl6RrOFqaQCQfMBBm9yBcRF+0YnbNTVjzQjUSPLCzpDSDHNzQIj3HrhJxCjBB1eY1TnY3BBLNIP97r88EtE5jPQzgS1iGMWk7wRcXm+2IHNPedQHSSTMX6QAMCtV1C/a56kz/x9MZUrgoEAsCfvt8sXGezXzCYJ2+49MEUKgkA/XbfHjBagAjSRfrBn5/PHvlcpCm5i3oeoJ9fxwEzZxgeRjM99t+vbv364zPMxVWJPU32N/T1mxwEEIMWt0F5PX+uPKrQDc77YYaylmDJPWIg7ff8A0xrOIWqDcCPz9cbU6tu2KzqZfWceOsbd8asx7fQYxZP34K2oVipt2j6/ccXzwm9M5XMUreY9MQP5ucH6gYogTlBIsSQD7f8AIww4dmzTcMNwDEd+n33xKvFmdITM1NMGGIHUdpxlXMsI57tMwPhNj+WAsyOckTJ3G0HqMSecRO3vGIspl4eNWtmEpuzFWmZ6wCQPXbDb9peaT99zCAHZVY+oVb+0YreW4k6cyWboQbjpbsYnANesahMySd53Pv3xTVw/Z/mqVPMamsqpUaRf7DD8xiKnxUoqENZeQpo5NFjfT8RZgAZuYF8V/JSAGmIn2+u2N61Xc+t42xGoY5PiSVnCVFuzKLbKpkGFFyxJGx3+4vPfwHp+TK1A580nmNNkJA9bySATeB74R+HxWOYR8uAXpk1BqjSoU3ZibBRa/TfDEcQq1ajB62unqc9LMb6tpKyBfti1JRWepUjUq1aYZg23mTqEg37Ek364Wh1CKsQ07X9LbWM/lhhVDFGXyyzMBYHe1vh7fiPQ4R1aXKT0/P8APEKOSsG3G0WIt2kx+hjMy4A7H3sLSPzwJRrBSbg29R9e2NzcEgTF8DXibD9fnjMeqiwOb8P64zFTGwAi87R88TZGizFiADC7npOx9xfE9Xh7IdLSrjdel9iO9jt6Yef9Mo0UZXZg5W9rEiYWLmJ9sRVSq0mF2UgESLdO+NsoaihiuqI5tJtEdfTFizfkEANqgxpJ3C3BHbc7eg9cQniNOny0NIUWJdLtB+17zH0wAub4dUprRWovxr5gi7Bea1zygwTG0CcQ5rM02IKlggVdWncvHMQCTbVae2D/APqqsHQ00uDzCZ0wF0gCQrRJn1OIeEqq6iqqtQNKF7ppMiCIOoklQDb1wAWa4czoayjlGou2sapLEgEH7YUbL+OBuH1V81SwRgxGkOx0iWEaiI6AgxG84Oz+SNML5uovVBZ9ZuDPcHc2N73G2E+YYkz3wSo9Oq4ESTYCRHT9HDJ+DslJ2bl0wSI5jqIEG/T0HUTuMEcJyIjzKgqaVsdAG7WXc2UgkHrOHucz9Ly9OloIMyYgAzOofExhDF9uuLpIqbcPqgF9MKqyZ6SQIg7NcWHQzgWk4noRHU/nGLIc6KtUmtVZQLgxLkGLWtqAntsPbC2nlaIUESWIgLuB/eJmxMj0BBw0z9FVQGZkbdPl7XxJUpBomRA3AtG/zPTFp4Hw+kcytNlSoZ0gNLLsWmRZp2+XrizeI6FGjlnb91y94QcmnmawOrcRv8sNTHK8wq6gFJ23/wBsS5ThTupIIAEQT1nqO4A/DHmVpA1UBIABEk7f8T1w8rUGQEaCiLYSbXPQ9QdsNJNRrkqZpIjNGidQmCWcwDFxAAE7Ye+IeHZWhS0Zeo7OrgHUQdQgyRYR3jCjwxWonNU1rU9aMdEMTGpjCyFvbqMdI8YtSXL1Hr5ekypflLKZPKLi/XEXXJaiLo0jmgltRszEj8NjF8NPCvCnfM0dAIIYOxOyqLk+lvvIwi4bRqVaiUqSkubADeTufT+mLtxTMLw3LmgGDZqsIdh9hTEx6WgfM4qbCbxvl2TNNMaagDI/8yEd9jfr7YQ0rSGm4/V8Xbh1McQyYyzMPPogtSY7sn8p9tvp2xU8/k9DlH5SJlZEyOkYirLwHglKrljVqV1pHUUpoFmWUAlmIg/aAxVKnEAsjSuoSJXuGsfXHS8nksp5FNaeXqaCNYY1ASS0Ak23ERGwjHPOM5WitaoMuG0ruHIJDDsQACs/PA8gG4kTOpQR6m+NquYVlAVh6hhtv6YFrZcRYwSJj3/PfArSrEDpjWM7UuszYxaPrvh34YhyyECTADMRAkxcHcfhi05fw5k0o0+WpXaoBU8w0yFKkAaQBWUiGDAkiZnCluHU6dZqaMWCq7EFYKkKWRSJMjVeZ2374lq8Z8oVDq0k6gWIgC9j0/l9Ma8V5SQQdpE3iRHt6yOwxIgZFLqSHFwZ5Y26+osfTAK5otqNSQzRzEknb1xGqAFSDgipVIQjr/xgPMvzmNu+CmJg3OkX369/y+eKwkoZZSqzvA6nGYAWp748xcps/S+cOp1ar66y6RMsz2m0x3uCBt1wDxKkA5KtMy4F4jf62M9LYYrnWZtVUO6DeABfoCYtMT8sFPUQ5eofLAIKrTZRzWHOxvZbgf8AljLakNWg3AJ9yf18sa+b6CDf1+uDeK8O8t4Dq4gEsl1kjaYsf6YBCGNo7Eixi/5j6jBGwqxIEgfjH++NalVj9o9u3WcYV7z+uv4/TGsExAwB2WqkoQxLMSYBMaZAGqet4t2GCv3QKWCsLdT1MWjsCRvhdQqaWBj/AH6dfphs+oOs6FBUPNtMMdJv2m3WDPY4LBnkGFRlIBIqFwJlYI0g94GoLuJm+NOIEtpCcyMYJEqGY/ECGkKZUT6LiI1qy1qdN31co0SRZWGoMuo76f6dsQcWy1RW1OQC4D23UPLAkbaon1wCyu+ldJmS03F46Hv3ke2IVzAIPL6RbYT10zO18GcdytSn5LOAFqU9SQLAG8ehgho7EYizHCGTKpmC3K7MI2iDAPrJ1f5cVm0R4YzDJmKRU3LgetzEg9LY6Dn8kcynlVWLJOpuYAgheU2Bnm3+eKOnCmoZnKK5nzPLYz0YxqS2+nbFu4zl6nnRRYUjf4RMhaZMRESSBiLEf/pTKKt0qajTQNpQtcGSwJXdjY+nQYNrcPoOw8xKhC1GgMhI+GAn+Abj1wHQyOdZSTVqk6KZEhBct/EFxPKt/wCuJn4ZmtYAqVAhqv8AyGKWnkO25a2KAv8A0nS1LWo1G8xFDKNABLhpDlXaLC2k9gd5w/8AGeTfMUfIFYrrIksqkEDm7C8gdcVfMLnlpy9QgiitRwaYEEvpZBboL4l/aJUptlVCqAVqgT6BT29cEN+G8GXKUSMooNZhBrVb/cNh6D5nFWzngWs7s75hXdjJJVpxT6NKftEC/fp0j6Yd8B4S2YLgNUVaNPXU0gsxvEKto6bmLE4IccN8KZlHU06qqywVJVhB9+2LNxvgf7woNZdFdR/a0hIn2iSp7dOhxznMU+cCnVfSXVR5hCuJP8ocyPXHWKnj6hkkSiVrV/LBVnUA6Sp+EyReL9bEYi2lfDMpUp0KNNoLIHBKq0fEzgnaSZvbFYpeCqzqzlgpqDVBVhpctMGVJCafnMYu/wD7vZbrQzIH+Bf9eCP/AHWywAZqOYUHYsqgH2l74qb9KSfA1MvzNK+aPtEN5YW42+Mv93XAdX9nrBdQbU2g2k3fVaISy6dzcz0vi/8A/u5k/wCSr9E/142T9rOS/lq/RP8AXgfwiyOVehlqVCRNFqiFpNySKlgVsP4lt9vXFTyFZalau7grqWqVLGx5DEG3tjpbftYyH2lrbT/Zgj7mjEJ/aTwlp1IfWaE4YTk5Xm6pVac2DGY2BXoLWJF47d7nAbKrSQIPYbfj19MXbxnxfhWaphsrNPMIQyxRKqwm4a0bSQe4xWOG54DXpBcImpmCA6RNyQZtLAH5xiNbpTmIuCLza+36/piWtT0oGJksTbsBbrtj3MsHfVEgkEdwO1hfB+QRDfYKZG1xHKPUyRb374qFyZyAAVWY7YzDRqTE/YPqYk+u2Mw0yujcG4QG4bosalUedJ7iSn/xA/zHGvhLhStw+oTvXkibwF+H/wCQ1fTDThrEhFpoQvlKQCQeWIA33xNw6iVyyGijCmFOlSRqI/zYCt0+Fr/0zyzJJLV+xnYRMxyC49TgfxLwArw7LKoBqU2DEjr50CPa6f5cWFf7NGWmxpNTFmI1xt0PaLYW+JuIf9smmmQreUQSR8JIKxBkdPpgpZ404cKWVo+UARSUUnt8QJkt7+ZJn+8cEcfyZpZOiaVMaqaaaiLMN5m/qSH079se1uJUmSpTqKxACyAb2Pve8G2G/FqJWia1RT5IUalBEwbzOIFHjfw8oyGXFKDUoEKxGzazznt/aX9seeM+DBaWVVB/ZlaBI/keAxn/ABXv/McO+LrV8lmdIpSJXUJ3jp0mMBcferSpaqyh0LgBdVpJhWjSPtQcUiu+LaSVM3RdtmcKw7qCCBHYC2JfEuSGYqUJJANXS0A3UksbT0uB74K4zXNPyYWidXWCTtsDqv1+mCuIZmpSFEq6jW9NTFMWFQwYmYIxBF41oeflyFXnUhlHYxGkfK2A85QDZVaMSFSmNPWVgn2kzPviwcWyEU3YVX1hSwblGwPZfTC3MZJTlwxdy3khidRmbmYB9MCA62VNStRqEGErazFo1N/Ugx6YaZrNNTqEqd1q3iSNCFhE23A3GK6lMBKRi/nKJ3+2Rv7RhxxOrzb7pW3/AMBGC0A/FKzq7NVe1PKGxiGqPDkaY3GC0zdQVFio981XWNZjStOQsTsDeMLqIUowiOTKT/mtHtiWpUAdR1/ecwf/AIfdgg7h3G6v7vLsH/7WnUMqLs76CZAHvGFHitj5QIuRUG/ba/1xJkMyn7vUhdspRgEzymqYX5GMKvFNb+EBP/8Apf8AL6YCvVs6QSRYdOs+kdfY4N4dxLUj0ueHjSiswBeRBKizSAVv3wO9WnSCRzFQRqU/EHB1A2sRMT26XxbP2YeHPPrrmWp6cvQhtR+267Ad4ME9o9cVNJT4VzFBVr18uQjVNIB3BvErB5T+XrhZx9vLqaU5VFrW1R37xjuX7TM3oyqv9nVc+4t67xjgXFcy1Qhmkkzc9ZJw+U38Qy5pgIDb/l0xPlK0uhqiac3UGAY6enacP6/hApw4Zw1QGNxS0G6kkAh9ibTHywq4AqtWohwGXUbHr6eomMVIbZtaVRB5WUKsTurLAUdIB+/FeqLJ+EIoB3/Vzi9MqrFKhQlqpaAFBbSDBI1bcxPoMUDiOWNKs9NgQUYghoke8W+mJF5JEztQAKGsvw+m+3bc48/fHjf6gH8Rgcte2Dsjw9qk6SoA6tIE9pghfmRipNG+Htb1kQVWQGTKnaAx29Y+/Fv8JZJaeXqeaAWzLHWP/wBY1KF9JbU3+XFX8E0i2agQCqtvJFgQdiO+LgtB2piqCNMAxN7T3HSD92JWuIbwzwtaFCoWnXUmkWmeSSWI6CZC2i6N3wPwPKAeYaqgmfLUGb7am37G3YsSNhgujmmaipCMUKjSTvG1zJ9tsCHOpHWQTYbyd9/WcRrFecspK89rW2tjMOtLdHSOnOP64zAx0ngFc6KTWvQQfcL74JyNaKVNCdJ0Xi1+vythZwKpZOgCx7R0wwQDzUEjbf8AXocVnAHCq05enbTFIAiZtI64rympXoJ5n8OhQpU9TsNyFgBQdzBP3Ye8PR1yyalYBkWARB3HTcdMVXxrxFHqU6Kk6aICOOjMDeB2G2I1Cg5nWF0wo2CT8IGxJm7Hcn/gHNx6sKNWg5LU6iFbnaeoOK1mGvIiGvbpvbG1LNsuxIHbpgrrmd43TzOTZlOn4NWqwHOs3nbfAvjfNU3yh8uojFaiGFYE/Gt7XxTuGVFqU/MrBtFIwCgEgQZseUmSoB998KsylAmUFYEzymLb9RY2jBMWTxBlXKUzpJVKgkjYWI/AjHvGa/8ADAInQ1Nvox/G2A+F5l2oGjqeSQVDKTtcjcxsDPvgnPeUSiNWEhR5hUEkneADv9BgLJxavNNhPcfccJ66ucq4AJIpaeX0Q7dDfAOa4tVaqoyiu4Bn4JZj1kXjpbB+dyefzb6qsUgonSGWVXvpD6h9MELqdqOXJF/OBI9mB/PBvH51A7ArVj50zhbnaKUgFSu5qKZMaSrdbAj4h9+JsvxQ5gaWKhgrKCLTKkDlJt9+Cgqd/mmSEf8Al26YkzrEOO/7zmPwjDDJ8MfbTeaXb7Bk7npjXiWQcg6Un+LUbUGGx6xN9X5YAHwxljUR6QMFstQE7x/En39MJ+OkPSMzGqbb7euLHwvzKJZtn00wobqUcNeN/bCXOcRK1a0FQHAZSQCQr6dQEyNQI998Ax/Z34Sy9dTVrJUrusfwktTE3GtpEtadMxBEzMDpD5nMkiguV8pIhZKBRBGyq8239hhSnF8vlkC5QU1A2kHVUsObUAZJ7YpPFvFFZnetSqMjsNLwCQwPXYgbRIjbF1nFn/ahxykcslAPrEg6iI1abE9OoOwjC3inCspn83lVpVjUprTLV9LsYVQNKrq+GdvrjmnEqrudTl2MbsDi7fs3zNCj5greYjZmiEpELrJAZ1cgLccwETe2CfS1+KfCiNlCKNXy6ASQhgi0EDVuUJvB645HwPOFK1NoMgkQN5aR29ffHX+P1qHkCia9RFGnUWosIFo3EGT0kdccoz5GXzfmUpgMKlMkbkNIaD0JExhCu15Hwg3lq5qaK4UDTAKoCQSCLy9gZ7i3c0f9rngtMvTTN0SxJYLWnYlhyuB9kSumBa49cDV/2pZh00mjSlviZZUt2mDhf4g8d183QNB0RUaNWleY6DIlifQbYqXapYHrjrf7M6Nc5N6Pk1CtQsykwEaRpkkrMSLmQbCPWpeDuC5TMOtLMNVp1GJKuunRFoDTcT39sdq4KHylNkrhEoUEnzAbNvsOgAEQbmRh7PTingrLvSzdZWWHQOrL2YMAR+Md8PsrnYpKpFiOgtsbfjgbhHEhXz+YzBAU1GJAYgAAzC9i8abdb42zdHSKQ2mnJH1xmtwdkhpydCeqpI9xJxrkrUri5Ln6m344m4mumnTTeIH+URiJVigovIA+kj78RpVs9nWFRxpSzEfD64zEuYFHW2pX1SZhus3+zjMNZdE4OwVUsZDNM++344KOYK5jULETpO4mIBg2MHAeWWGJHR3ifc/nhrwrIipmFI+FQWf2lhHzxRVMhxrMV8x5dBdVVmMmpFyt5OodImPQWxVuMpVNdzVVhVJOoMLkmen3/THY+G8IypqPnKNMU2TWp0lhMbkqLSRePUHFM8TZmpUzy16dPmVEO4IiDMkWG9sKS7Vfy3hd2y5fUVqmCqRYqZ36hrYr4qFTexU3EC0dIIx0LI5qqKBPcKD6XP6/rhZ4q4dSWj5t1qqVCwI1E9/QCTPcAdcRpX86GSiAT8VgJgSDcwIB6iT64Dp0+8/XBHEs+KrKVphVQAaVJ0yNyAdp3j1xFKtYNfswP5TgGWSzApFiLkLBB6hhB+fTECZsqSwEMTPt2AwBRqkiLGTeD2/5x5UYdDgHyeKswEISoVIBAIAkA73ifniv5XN1Kbh0Yhu/vvPcRuDviJqkbE4ieuG9MVm0RWzrPULMbkzItf0jbEr1wWuN4O3eD+OAqSTftj3PDSEIkSo3+Y/XthiatvhnitRqnk1Kj2EoRJJjob7Rh7mq5SwY/JT+JaR9cc+8OZwJmUdyQomTc9COmLtk+K0KrFVqWALFiphVUSTcdvqYGCytaiswPlu4bqStog3JmAJO5xV6oVq7UiQ2+nQSTO4jSDI9sNcxxNa0kQtMGUQ/DPTUdnqN846bYj4kiJUSqE1oyBXGxJXqv2ptBsCIwVF5i+UUJ+EWme2xkTY32wl48WLai2vorAQCABt9cFcUrPUclKrOkAAOQXQT8JJJJid/fDzgXAaRpF+IGshiETWiAr0MEahaPxwS+VMp0lZWZiBay9Sem42xtTzTaacEqaYIDTBuxaxFxvi08a4flYK5EU2tza31OPUFuUD1EYYeDeD+UtOvXVNbuFphyOVVPMQL3PQx09cVMUyvxGs1mrOQe7MR6bmN8Rl1dXLtUNQfDyhhHYksCPcT7YbZCmj0lBHKXIJG45f69MJK1FkcowII9PofYi/zwhYHDemNg99hiZf1bG0jYwJnF1nHhqse236sTiy0M3ns1l1oNVJy6EXchUtsNUSwB2F4OI+BcKGkV6tNnVjFOkoJNQ7am07Uwbept0vFmKuYzdTQbkAwi2VQASY6AACfljNah/wHKpQpumoVdWrVpSUjbdyNUMOg3gC+Nlo03h0qk000r/EBIEzbUpJ0kho+knfAnDHOjVrJQ1SunYEuo0OBvc67eswDOBOAZtUWsjtGoLTJIkalYwVAM2JmTtg0c8RnSpmwm4uPr8vwxJmakqBNgf6drTbC/NcQVAAxUeYBKxIK3F4+cH0GI+M13Ucl5kr+YPqMRXulP5j9cZhAKrm8j6YzBHQMtxNGBJMGTYn1n88WPwbXFTMVoadKmV781ren5454lX6/qcOfBHFFpVaom9SkwEd1ggT7TilnheskyUnzCMCOYR2OoCI77AYoz5j9183TWTmk6Hph4AMASSDsR+hh74z41TpPTbmOsRqS4Gk9RN43EXtipcT4hSNc1KbebyjnZSL+gOxG18KQVm847ID+8IhMci0lG/f1E98aZl/LQ/8AcJWcHmFQM1riY1EQJO3fCc10UyAJmQSDM9Ik9DjXN5oOZJ33PU2jf5YjQXxDkTTKVAaWmoNWmkSQpgHZpKzO0nrhVSr6CDG247g7j5gkYYZyipDRubjbpPbC1hI+WKy8aFuCYltMxMA9Y649Wqrb2PcH9A/cffDGhRU00EWE+8n88afulMxH3RbAwvNBukN6Df6G+NqGWUmahIXqAeY/Lp9Ppg3936DpiTyybOAY6ETt67jDTC5H8uFg95ke1v8AfGj6Wn47Cdp/QwZmspSUAtrpzaY1L39/pOIKeUKk6KlOoGUqdLQYI30mDbFZ+kvhajRqVvLrsUV1Kq4EhHMQWHVelu+LS3hWrSy7rSZa1SsR/Z3U0lMgqSZeW0khQSukTE4rHhnh7PWZCXTlJB9iO++H9bI1qLU2p1C5DgKvYwSJERcAjCrIQ5KgVPPfSZCASZG9zGj33xY6WUaoPNVFYATAN9dzpUAtq2JPKTYk2jBdDJVapDVqDa9UbEO32iy1Bq8wgSSrDaYO+J+F1Kf70a1EVhSopqUkzqqH4ZkTcsBpH/MVrT4I1KXRA2ZAlnqMsU5OycgBrnUJJnSbAzOPanh9kTL5k1VqeZVUMzBav9qdMsHpAmNtBJvexGFf/VayeYwNWkH1aiWpgkyZsw5ryLR9cB0qdZw6lWNTVqaWjRcc4/mEiJ2BIOA6aKYp1BTZsuUSkSwNEUlY1JWDBIjSrHbr64rmc4/TbP01ylAMxlagWCrWJLCeUEAEgiCeuK3xVJdmR3cFjZmJYBTAJ5r2EzFgRiPg9RqOZoO6so1AyDHK1pEgxY7++GphRQqDLkU3B5D8SkEX+Fo3giDhvxvhyVE81sxRJSmsaailmliI07kjeNxhPxRdS0KnUqVP/i1voGA+WMrUkK7MHO5Mwe++A0zfDGALMyg2JUmGhjZgpHwwQd9tsS8I4GKrhTWUDcxMwAWMct7DGMWcrredChQxvCrICiegJNsMuCUnDVAHJim2lZgamhZ7Wk7+uBix0uLU6YaDXq0mAXyaK0/KWAIRp1mpFtwoN7HCs8cIcny3SqgGhoAFNgDzMIlrsARF1MWi5K8eqfugyfIUAiSkC5BLfFJIvBK+u+0Vfiel1amFZWTRUU0xsSdQF2jeZWPa2C4StmmLh7qSQ0lra15pkr3AhR3EG+PMjRVqgnUNTx3+YAWfx69sETRpk0yztTBkAjmNyNImDpiDeL+wxvlcuqg1l1FRYKAJM/8AkTA9QBtgI6sPVDwDphdAbteSR0Bn4Z+WGlLNMDVUt9guoURMfEPWb79sI8oq6xpVixJMlgACZ/u7/PeMM+G50sdGmRpa5JJAgi5tiKT+anSmI6W/3x5g7L8MXStxsPtDtjMEXVvAOYibH0ET95xovguvlozJYFaXOwmDpESPeJvjoLZv4SJPST+rf74G41nB+65i5P8ABfp/dIjGsjHauPce42MwVAQIqmQJmLR2GHfhrwNVzWXWsHChmaAdoBibXvfFIx3LwLm9PDst15CN7yGbEnlvlbPSpn9mNaQPNSLTc/OLW+eIKn7Ncxq5WTTO2qWj6RtjpScQDnkYEwCfT3MET6Y2bNEnlg+snf8AX4HFyMduTlb/ALNs3O6X9b/lf+mKFTpNFSY5CAQfUlfuIA+Yx9DZniZo0nq1WUBQWMKbXsPWbDHKfAvh8ZqlnXZ4dkZFUi0n+IG33Dqu3r6YY1LfkX4S8DnNZVK/maQ0i/8AdYrNhtaMMqn7PSokMGN4v7exwX+yniTPkNCkBqVQi6zZ+cHfuWHyxY6mck8zGRcjRAt6kd8MibdUt/BzaoAQErfmgDbeT9YBF/ljWv4Vq01kpT5ryrT/AE6dv9sXjMZ61xtYE2m3tfC8ZybvTQkbSJ26WJ9MFlrl/jbh1SlTVXTSoqQCJ0k6T8Mm49YGK/W4NU8mjWMaa7sid5UgT8yfuOOjftNziVcoihQamtQkC+szIi5gLHzcdsKOMPSDcLoqrU1psGdHDKVJZJJJuZIa4wT2f8M8EJTzdQO2qkANIYHe8ixtBw1zvAKDKVQ1Va2k63IVhsYckEA9MNqvEqZ1Qymd+e/XvjfLukCYEW0lgYj2N8MNqs8KZlbRVrNSr0weVlW8fbpkrzgjrv0ItgjO8MqUaCLUcsKtZdb9QWadV+UxAE7ewth/msulZNNQI6biUkbdJ+E+xGK3V8PFUZQ9aoblAXOgHpyMbDpvbA1FxHhooM1OpWZ1qCVRQrMz/aXQUgFrEexv3Vng1empqJFOqrAopAYiNkBjlQDfaSYgTGGvCc/RpJIWotaIbTBZ22IlpIuPzxPnSVenrhi7hyQwgBJYAE2CghRc9++IpBw7gld2qebod3LNpD6JKOVYLBg6XkaSAANJkTiVfDCVnKaWWp1VmMi1zDGCO5UkYMbNvT1WgJWLI6urXqKH7AsDqIPSCeowXmeMefTUKnMxKgEg6WXrMDTp3me3fBfJNl/CPnqQrsgSoyiwJbab8oAkffjc+Aaqz/FBJBAFp3HSbGexxY+GyioiMTEwNO5neY2Jvg0cTeOcIvfb8JBk4JbVGzHgevsWMASp0C4t0DFt+5/PHi+G6lKmzatQ0QwNMhh87gwR6SB7Ytv/AFM1Kg0VGEbpqv0vufSw74Z0qjm7FogiBeZ6RBm3/GGG1y3L5BVH9oNbKQQyspE9ReWlTAAF53tg48EqKP4jhFPUkdAxve22H1TKKf4FRD5ZP8Go508o2pnUOk7CCfcYytwdfMtTpqlMiQFJJN+WQLxvt2F74LquUeA6ygRhUZwWKqDyqBF3PLPMpIWSCcMKPAFdEdmYC8hVjyyPiIg3UMCD1Av3xZ+Hh/PP8MEJSAtcA1G7Rb4BbBOVy9QVHQBlEh1gX59xHUalb21YYmqxX8F0mAC5ku3rS2te6tzd5MjA2V8H1VqVKKujM1PcGyqbSezHti1VTUoAIGZlYwiKAHVheACLJ8hp9oAlyuRqUwWcEsYNRgA02sFO+kWGGJqpDwHmBbzqVrfDjMXT94X+ap92Mww2tqWkAiJt0UmfkJkzgTj1YfutUhiJptqBpwbiINrb7++ChVZFYoSfaO2Fr1HrUHRSxaorKdY2JWIstt+mKOQqxNhJJ2jfHXfCGWWjl6VOpJcXZYaATzKDeAw2JifXpjm3D6FXLZkFqLFqT3UiQe82uIx0zIcbWsIVKgIMkFdMDbfSRPW2+JFp4mb3CssKRAAn3G8dsRVM+gZlkyd2UDlPrvfphfUfTEGFaQQyyCfr1mNjiTKHcbqbQBAH0j9Tis434iKVSmadVn0Eg6de8dDCCO8T9MLeFeH6SnkgppldUEQPtTAMdBcYKzCAtEBTH8xPTt0m/wBcTVeEo4fT8TU9CksbSb23iLW9cF9Oe/s5rsgzOnlkqAS0C2ra4nfFzbP14gBKjHorBhHqZBWN/liDg3AvJpMpam2mQpE6hPS4MgSdxbEtHLCmRPmW66lKn1hgADiK9r8UAEPTiQRKuAJHqyxG+334zL8ZpmVUGWtEKR9Yv92NMxVP8zab/ELQOnURttgGllROteXT9roD+RwMJ61Q5riaEkJQyxvrIUyoJLAdZYWPYC98R0AuZ4i9evUNJaOg0oEq2lrAyJ9SB33w6PDFu+52JkbTic5ZdOxsdztbtY4KLzWepvUuCy9Sqxqtve4H1xpUp5c3CEX3AK/i1/eIxrRpm5ANrcw7/hiWlQbSR8A3/RwQP+700EpXYHorEzG8SDf2jERz9f8A/I0A2lZkfPDL91UiTG1zJM/KYxEcmpvyjrzWHpMHAIM4nmkPHNsSVgNFrgHeBvjWhmalNwQpBAKjT2Jk7HcgbiDiw1smoA16T2Ij6fnjaplKOlhq7CL/AJHBdJ6PEnYkihTUMoEtJ2JIJAAM3+7HiZYuxcvrqHY3Bn/BpjT2gjFgp5JJs+oxtt0xDl8hrB0uJvKseb2gD9TgmlNXh7q4YyCv2tIH1Hrt2thxw7JtUVnJp9Y0ghgI2lbfUHDTLcMgfEIIuFMbdbG+IMtw4qTpBibEMPqdTCcVNV/LhxdTBN25bnteJGD1zNUWLiIsLgX+ZkesYZV+FHmMsD30jp2Ck/qMR0+GOsHnO1wPuknA2FmZLVFKlaZUxIA69yQo0mwvgZTmaa2VatMGxMkgkyb6RN95E73w8fKH7akr29+m1sbZfLK1hO8QRv09oxF0myebq6qhFNW1ATf4YEWlgQbk7Y0/jyrqem7PJgx0AsZGLLV4a3SLjqBPzm5649Xh1UEkSDBtYb++59cVNhLTyZnX5suwuxbmP3bemJkFUFmNUXG4Jv23bDbL5Sok2J/y/KbYjzCPEhV9bbD3jf5YGlwyr/zH6J/oxmC1o26fVf64zBSqk7XOtrECOl97Rj1H3sCQpEx29vbGYzEUBmm86p/EvB36399vlj3PHnVSZAIAn2774zGYDdahADA3Bt2HTbB2UzrliSZv6+2MxmIhzSSVLG5sb36x1nGmbXSpI3I3gfljMZjTM9g8vlU1aogmZub3N95nGUM4wZUAUAzMC/XrjMZiNIzWgiym3VRienUvZVBM3Ag/db7sZjMCgfNIqFTDA9CB+WC3o6RIZtwYm2/pjzGYQqMARtuTeT6+uIaj3KwI9zO3vjMZikaisQIgWxO6jTt0/KcZjMBrTjlEA6pBMX+ox5lydViR0tH5jGYzEBkcm9zafS+IXyIKFtTTqiZjr6DfHuMxUYmVgU28ypci2qBHa0YzK5llOkXANgb9Y33xmMwDWmCELaiTLDpEX7DEmnf2HyJxmMwZDGuxqOC0gAQIHYHt643p5lgp2MCbgX9JF4xmMwVLTctImIjYD8wcaZfOPrgtMA9BfbfGYzAwZl6hZUJJlgb2t7WjHqCWaekx8seYzBmjRlf7zfd/TGYzGYqP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04800" y="-1431925"/>
            <a:ext cx="4762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data:image/jpeg;base64,/9j/4AAQSkZJRgABAQAAAQABAAD/2wCEAAkGBxQTEhUUExMWFhUXGR8bGRgYGCAgHBoeHB8gHiAbIh8cHCggGhslHR0cITIhJSkrLi4uHB8zODMsNygtLisBCgoKDg0OGhAQGiwkHCQsLCwsLCwsLCwsLCwsLCwsLCwsLCwsLCwsLCwsLCwsLCwsLCwsLCwsLCwsLCwsLCwsLP/AABEIAMQBAgMBIgACEQEDEQH/xAAcAAACAgMBAQAAAAAAAAAAAAAEBQMGAAIHAQj/xABDEAACAQIEBAQDBQUHAwQDAQABAhEDIQAEEjEFIkFRBhNhcTKBkUKhscHwBxQjUtEzYnKS0uHxFSSCFheislNj4kP/xAAXAQEBAQEAAAAAAAAAAAAAAAAAAQID/8QAIBEBAQEAAgICAwEAAAAAAAAAAAERAhIhMUFhIlGBE//aAAwDAQACEQMRAD8A66RiZBAnHmnC7jWcKKVKmGHxC8Yiil4iupQSBP639xhN/wBafzmQmQCQLXO4EbC8H2j1xVuJZwU25XlQWg95+e3rgWhmzTq06rwxSTDGVIMge522xNbnFam8XnzisDSoM3tItv1E4V57xBUZHTWQZgjqQwv0sN+vbASKKjK6gAuGtAA3IntFjgHMaVMQdtQNjJ/0+mJrUkWHw/xcMAjuE0AqDPQwbxY7b4acc4kK1NgtRV8utpMNcgCeUdSenrjntSqC0xA5pHXaI+VsQVKsSymxj5Ht+u2B18u18Nq6qSML6hPzOCVuJg45GfFVdaZpI2mmZAgnUAGJJn12xcPBvHwaI86rqLMBrO0kWX3JBxdYvA94hnAhpBbmq+kfQk/cDgrLwwldvw/3xQczx808yaYJ/hNWdLfGSSSJP2RzD6Rj3w74zpUqJXTLaxpUFpYMeZyW2P2o9hhpePh0GMYy2xJH34904rAYJj3TiYrjwYCELjYLjcjGKuAwDCfjXEqtKtlqdMLpqtpbUCTAI2g9icPIwh46P+5yn+M/lhV4m+dzHlhTFiwB+YN/uxpSzylgBeZ+7CPxnWR0FJSGqgghRJt1mPTpvisFFVtiP4i2hgdHUf4sS1ucdjpiuZ26Y91b2xy7LPBu7ABmmC8xHL853xKtZtN3Mmmdmf45/wDrGHY/zdKoVNSzEXI+hI/LCzw7xOpXWoaiBNLlQASZjrfGeF3Q5dQr64nVeYPUXvGIvCH9k571G/LFZz2eY8K42xmKy0jHox5UcAXIGK5wjxJJrpWK+bScgIpEssSsCb264auasRGI2GJaRkAneP1748bt1wRpH6jGYkjHmIB6moLKgE9jiheJM+7VLkrA+EGQesesnB3EfEN6cNClQDBuSwPT2vit8admkqRfaR1G4B9sS104wlzlW0TMSAe3p2IjAWYqEgwSVAB9b/lgQ1LwQSPXocOPDuRFQvqWUYaASYAMgz+A+uI6C+BcUaowpMs6oCkGNMbD/CO2COIZp6NXmESbSDYiIvedh6YI8P8AD6QzFTVYKDpmQuqCPcwY+QnGvEq6VToKw8aQJk6ht7W5vpiHySgLqJIjfV6SbEdj0wAa1/YfdiPM1GpsyEmIgjr7e+IvP6bdzgCPNEkCYYdPxwRkM06OrIYZWlfQ9wNjhcpF4Mx398E0XIuN9Mb+1/T3xQ24lxWtUY1GIFRhpNhMFQrGwiG+uE9LUASgJ6MRe2/TptiZEXTdgzSbDb5HE70ghhSQrAKxBMksJjT/AFwDzMeLaoq5bzG1rS5yoJUlyD8ZjpIsLdL4seb8fA5fVRXTU1AAEgzBBa24BmMc9r1GUUxzF/tksGBO4Fuy7g4CzCnVqAjV9CepHSJ6YanWOkeIfHytl6ZoSKjsA6EXA+0s+uwI9cF5TxAFHlrXBFNaYbYldZIJlidemwIO2+OXVMy5BMAgmD0+ZPS/4YbcE4v5WVqlKqJVQhgCgL1NXIQGJsADNhOGp1joPBPEgFOrUrVlIfMFKLAE2IlZA2B3HvhnxdC7goykheYWOmPn7/THGG403lCmdQIgqwNyQNIJteEsL4FfOOpBNQyyhTDH4exje0798NTr5dfy4cjlhpMyVsPngs5KRzkGegsPrviu/s/4vUqUXNQs8NCcsAKBAj0gD5ziy/vc7q3Xof6YCrZrL6Kb1BuoYz7YZcB4gK1JPMuYAJPX8xiTP5XVRZBPMCC2kzf5Yh4bwwUwBLEDpob+mI2ZPwlPsyPTAOc4bGnmtsfYyPxw0WuABCtAB3Vv9O+I8xVDAABgf8LR/wDXbBCOuWoaCGK6mCkqSCQZPQ4Y5VagH8JyOukMR842xnGMn5wQXXSZ2P8Ap9cS5agVFzt6H+mBWfveYBEsZ7ajhic7Xp5dqopmq2r4CTIXqRY36xiOjmADzKTHWD/TFZq+K/IzDeW/nDUTUGrk0mI0yeUqYFt5PpFZs0k8S+MWzBpVKco1ORaINwZubDaxF4xCviCn++JX0shUE1FO2ruNMG++kwJthR4mqmtXqVUommDzMoI0iAJMffOFX74SSWO3129MGndMt4qoLlqVV6g5wYsQNS2IgCQoNh8sSVc751PzaNYeUYJdBqKxuNPrbb6Y4vkc4hWGDlvsARpPS+xHe2+GXhwVjVVKBbXeV1G56m0AQvc9++Gs9I65/wCoKPQOR0ISQfUHqMZiq5TMVKaIjvDIoVh5ZMECCJDQb9euPMXWesVnLo7CWN9OpQNxESfS33nG2by1RkLAaQCF3nUYF/WOsdjgWvmSsFNMAAWG5AvM7zNz1vgb99a02idXUQf+BYYy6l1ZS7CnaQYA6C/T0mT88Wfw41VA6KIRbsNw3KYMna4sR6RhRwzNhKwq8pOg6gesjT7wAfriyU1KS2hlpsnlhgJHWJ3AANp9sBHVzzLTXWPYrJBHXoIv79R1wPxUJUp7AOYZYEzIjcbCSN4jBGaQpRVXJqCNQ0gHSCLydrBY98JkzspUDcimmw1RDNUJLpbt8K2EDAQcZyRqMS4VDp1a2aSygWNv5rQOxGAqPD2CsziEGxMAExaRuQBBMTE494nlswFbWRU1aIbVqkaYAEXWBAvBse+Fuuqq1KTKWgErcnTG5A2+EdemBpvOVHlioXBuWKkEAdAsgT6z0x5ns1RBRFlQN2IB1CbE6dyAT9AMIFqNIgfZsAZteJjaB+WJtIQ6DcnvuCRgmmGajSpCldBgEfa6gmeoifnFsQUlao5YA3kwO28YmOeYrz6GjZY3AmTtt+ON8vmKJclgywpACi06SASPeJwUNSq6CTuJ2KyDvviWoYvO1ojrv1vibN8OJhqUsLA2iNyvU7gH6GwxtmUNFiHM1DKsP5YiDMiDv7RgE/n/AK6e2MRdR7dv10x5Vpjmg26dLdzjTJ1gAbkGDEfdPpis6wzse+PBvtJPr9+IQYjGxqTimrT4d4sZ8qpVqKpiHFQ8sAiI7X79MWpMuHDslevpI5TqMbi+/ofrjllI9DOLZwXxDmky7CmeSmJ+BTEmLnoJP34zV1cqeTbUv/c1tOjfWbmG9d5I+mNafD6n8OM1Wsx1GT/dA62G/wBcU7/1vm53pk/4ROJz4vzIVXBWTIgpaR66r74KtdNahDBc1WnXYT0ltrew+WJqgqh3jN1RCW9DC32vecUun41zQmUpjudH/wDXfBOe8c5qlUKlKZIAnVTK7iYMtO2AuGmt5lMNmqsFZ23ksRNu0fTAwrZgID+9uWBO6i5gWgjvisZHxzmKjj+HSm8HQzbX6POI38VPmGC1qQFMyS1MMCI+0OY7GJwBWT45maNRw2Y0jURULrqWQZgWPMRaNrYF4l/DdWZVKMzMrwCtW4U2XYGCJiL+k4ir8TD5PMHMBtTafLggkupi9pB+Im+x2uMLOC0qtRhlzTlgTYiKgLWi/SY9pJ9cANxhytTyyLKoHQ7iRcEidJA3O2AMvF7kHtt+jgvilErmHoqJKlku2xud23gDTfcj1wNlsozjcD33tH6+Rxpj5G5WmsKdfMW2j4RAvO15IjpHrhrR40aa0zTASshZhWU8zKxuhEX73v0wmohVgzaQL2P9MGO40rAXcmBeRtJ6nb6YjQWrR1sXIJLEsTe5N5x7gn/qJFgxgWtMfjj3EE9N2dbFbAcxMG5m17m/rviHPDSEbzJJ3XtZbn3mPkcAjcCYjb0g/wBZx7VOvt6R+HvgrFq3tLOxPz6YtvD/ABFS0U0rPWQSvmSSVMC4AHyItGKfTq6fsAkbf1PfGUaJqBjMaQAAQbz7D8e4wRaa1eijN5LeY2oq1JxyhQGXVbcTzQPSb4C4orkKW1+WoDGowAkmFGkATpgrbcw3axHAUpUFRn5WB1OdXxiQukbkkEGw3vO2IauaVxJd9J0gIbCCTMkA8oYq0DoGjBQmcpVVr0jTLUwUBUg6jtEzHOCBb0IGIRl6RrOFqaQCQfMBBm9yBcRF+0YnbNTVjzQjUSPLCzpDSDHNzQIj3HrhJxCjBB1eY1TnY3BBLNIP97r88EtE5jPQzgS1iGMWk7wRcXm+2IHNPedQHSSTMX6QAMCtV1C/a56kz/x9MZUrgoEAsCfvt8sXGezXzCYJ2+49MEUKgkA/XbfHjBagAjSRfrBn5/PHvlcpCm5i3oeoJ9fxwEzZxgeRjM99t+vbv364zPMxVWJPU32N/T1mxwEEIMWt0F5PX+uPKrQDc77YYaylmDJPWIg7ff8A0xrOIWqDcCPz9cbU6tu2KzqZfWceOsbd8asx7fQYxZP34K2oVipt2j6/ccXzwm9M5XMUreY9MQP5ucH6gYogTlBIsSQD7f8AIww4dmzTcMNwDEd+n33xKvFmdITM1NMGGIHUdpxlXMsI57tMwPhNj+WAsyOckTJ3G0HqMSecRO3vGIspl4eNWtmEpuzFWmZ6wCQPXbDb9peaT99zCAHZVY+oVb+0YreW4k6cyWboQbjpbsYnANesahMySd53Pv3xTVw/Z/mqVPMamsqpUaRf7DD8xiKnxUoqENZeQpo5NFjfT8RZgAZuYF8V/JSAGmIn2+u2N61Xc+t42xGoY5PiSVnCVFuzKLbKpkGFFyxJGx3+4vPfwHp+TK1A580nmNNkJA9bySATeB74R+HxWOYR8uAXpk1BqjSoU3ZibBRa/TfDEcQq1ajB62unqc9LMb6tpKyBfti1JRWepUjUq1aYZg23mTqEg37Ek364Wh1CKsQ07X9LbWM/lhhVDFGXyyzMBYHe1vh7fiPQ4R1aXKT0/P8APEKOSsG3G0WIt2kx+hjMy4A7H3sLSPzwJRrBSbg29R9e2NzcEgTF8DXibD9fnjMeqiwOb8P64zFTGwAi87R88TZGizFiADC7npOx9xfE9Xh7IdLSrjdel9iO9jt6Yef9Mo0UZXZg5W9rEiYWLmJ9sRVSq0mF2UgESLdO+NsoaihiuqI5tJtEdfTFizfkEANqgxpJ3C3BHbc7eg9cQniNOny0NIUWJdLtB+17zH0wAub4dUprRWovxr5gi7Bea1zygwTG0CcQ5rM02IKlggVdWncvHMQCTbVae2D/APqqsHQ00uDzCZ0wF0gCQrRJn1OIeEqq6iqqtQNKF7ppMiCIOoklQDb1wAWa4czoayjlGou2sapLEgEH7YUbL+OBuH1V81SwRgxGkOx0iWEaiI6AgxG84Oz+SNML5uovVBZ9ZuDPcHc2N73G2E+YYkz3wSo9Oq4ESTYCRHT9HDJ+DslJ2bl0wSI5jqIEG/T0HUTuMEcJyIjzKgqaVsdAG7WXc2UgkHrOHucz9Ly9OloIMyYgAzOofExhDF9uuLpIqbcPqgF9MKqyZ6SQIg7NcWHQzgWk4noRHU/nGLIc6KtUmtVZQLgxLkGLWtqAntsPbC2nlaIUESWIgLuB/eJmxMj0BBw0z9FVQGZkbdPl7XxJUpBomRA3AtG/zPTFp4Hw+kcytNlSoZ0gNLLsWmRZp2+XrizeI6FGjlnb91y94QcmnmawOrcRv8sNTHK8wq6gFJ23/wBsS5ThTupIIAEQT1nqO4A/DHmVpA1UBIABEk7f8T1w8rUGQEaCiLYSbXPQ9QdsNJNRrkqZpIjNGidQmCWcwDFxAAE7Ye+IeHZWhS0Zeo7OrgHUQdQgyRYR3jCjwxWonNU1rU9aMdEMTGpjCyFvbqMdI8YtSXL1Hr5ekypflLKZPKLi/XEXXJaiLo0jmgltRszEj8NjF8NPCvCnfM0dAIIYOxOyqLk+lvvIwi4bRqVaiUqSkubADeTufT+mLtxTMLw3LmgGDZqsIdh9hTEx6WgfM4qbCbxvl2TNNMaagDI/8yEd9jfr7YQ0rSGm4/V8Xbh1McQyYyzMPPogtSY7sn8p9tvp2xU8/k9DlH5SJlZEyOkYirLwHglKrljVqV1pHUUpoFmWUAlmIg/aAxVKnEAsjSuoSJXuGsfXHS8nksp5FNaeXqaCNYY1ASS0Ak23ERGwjHPOM5WitaoMuG0ruHIJDDsQACs/PA8gG4kTOpQR6m+NquYVlAVh6hhtv6YFrZcRYwSJj3/PfArSrEDpjWM7UuszYxaPrvh34YhyyECTADMRAkxcHcfhi05fw5k0o0+WpXaoBU8w0yFKkAaQBWUiGDAkiZnCluHU6dZqaMWCq7EFYKkKWRSJMjVeZ2374lq8Z8oVDq0k6gWIgC9j0/l9Ma8V5SQQdpE3iRHt6yOwxIgZFLqSHFwZ5Y26+osfTAK5otqNSQzRzEknb1xGqAFSDgipVIQjr/xgPMvzmNu+CmJg3OkX369/y+eKwkoZZSqzvA6nGYAWp748xcps/S+cOp1ar66y6RMsz2m0x3uCBt1wDxKkA5KtMy4F4jf62M9LYYrnWZtVUO6DeABfoCYtMT8sFPUQ5eofLAIKrTZRzWHOxvZbgf8AljLakNWg3AJ9yf18sa+b6CDf1+uDeK8O8t4Dq4gEsl1kjaYsf6YBCGNo7Eixi/5j6jBGwqxIEgfjH++NalVj9o9u3WcYV7z+uv4/TGsExAwB2WqkoQxLMSYBMaZAGqet4t2GCv3QKWCsLdT1MWjsCRvhdQqaWBj/AH6dfphs+oOs6FBUPNtMMdJv2m3WDPY4LBnkGFRlIBIqFwJlYI0g94GoLuJm+NOIEtpCcyMYJEqGY/ECGkKZUT6LiI1qy1qdN31co0SRZWGoMuo76f6dsQcWy1RW1OQC4D23UPLAkbaon1wCyu+ldJmS03F46Hv3ke2IVzAIPL6RbYT10zO18GcdytSn5LOAFqU9SQLAG8ehgho7EYizHCGTKpmC3K7MI2iDAPrJ1f5cVm0R4YzDJmKRU3LgetzEg9LY6Dn8kcynlVWLJOpuYAgheU2Bnm3+eKOnCmoZnKK5nzPLYz0YxqS2+nbFu4zl6nnRRYUjf4RMhaZMRESSBiLEf/pTKKt0qajTQNpQtcGSwJXdjY+nQYNrcPoOw8xKhC1GgMhI+GAn+Abj1wHQyOdZSTVqk6KZEhBct/EFxPKt/wCuJn4ZmtYAqVAhqv8AyGKWnkO25a2KAv8A0nS1LWo1G8xFDKNABLhpDlXaLC2k9gd5w/8AGeTfMUfIFYrrIksqkEDm7C8gdcVfMLnlpy9QgiitRwaYEEvpZBboL4l/aJUptlVCqAVqgT6BT29cEN+G8GXKUSMooNZhBrVb/cNh6D5nFWzngWs7s75hXdjJJVpxT6NKftEC/fp0j6Yd8B4S2YLgNUVaNPXU0gsxvEKto6bmLE4IccN8KZlHU06qqywVJVhB9+2LNxvgf7woNZdFdR/a0hIn2iSp7dOhxznMU+cCnVfSXVR5hCuJP8ocyPXHWKnj6hkkSiVrV/LBVnUA6Sp+EyReL9bEYi2lfDMpUp0KNNoLIHBKq0fEzgnaSZvbFYpeCqzqzlgpqDVBVhpctMGVJCafnMYu/wD7vZbrQzIH+Bf9eCP/AHWywAZqOYUHYsqgH2l74qb9KSfA1MvzNK+aPtEN5YW42+Mv93XAdX9nrBdQbU2g2k3fVaISy6dzcz0vi/8A/u5k/wCSr9E/142T9rOS/lq/RP8AXgfwiyOVehlqVCRNFqiFpNySKlgVsP4lt9vXFTyFZalau7grqWqVLGx5DEG3tjpbftYyH2lrbT/Zgj7mjEJ/aTwlp1IfWaE4YTk5Xm6pVac2DGY2BXoLWJF47d7nAbKrSQIPYbfj19MXbxnxfhWaphsrNPMIQyxRKqwm4a0bSQe4xWOG54DXpBcImpmCA6RNyQZtLAH5xiNbpTmIuCLza+36/piWtT0oGJksTbsBbrtj3MsHfVEgkEdwO1hfB+QRDfYKZG1xHKPUyRb374qFyZyAAVWY7YzDRqTE/YPqYk+u2Mw0yujcG4QG4bosalUedJ7iSn/xA/zHGvhLhStw+oTvXkibwF+H/wCQ1fTDThrEhFpoQvlKQCQeWIA33xNw6iVyyGijCmFOlSRqI/zYCt0+Fr/0zyzJJLV+xnYRMxyC49TgfxLwArw7LKoBqU2DEjr50CPa6f5cWFf7NGWmxpNTFmI1xt0PaLYW+JuIf9smmmQreUQSR8JIKxBkdPpgpZ404cKWVo+UARSUUnt8QJkt7+ZJn+8cEcfyZpZOiaVMaqaaaiLMN5m/qSH079se1uJUmSpTqKxACyAb2Pve8G2G/FqJWia1RT5IUalBEwbzOIFHjfw8oyGXFKDUoEKxGzazznt/aX9seeM+DBaWVVB/ZlaBI/keAxn/ABXv/McO+LrV8lmdIpSJXUJ3jp0mMBcferSpaqyh0LgBdVpJhWjSPtQcUiu+LaSVM3RdtmcKw7qCCBHYC2JfEuSGYqUJJANXS0A3UksbT0uB74K4zXNPyYWidXWCTtsDqv1+mCuIZmpSFEq6jW9NTFMWFQwYmYIxBF41oeflyFXnUhlHYxGkfK2A85QDZVaMSFSmNPWVgn2kzPviwcWyEU3YVX1hSwblGwPZfTC3MZJTlwxdy3khidRmbmYB9MCA62VNStRqEGErazFo1N/Ugx6YaZrNNTqEqd1q3iSNCFhE23A3GK6lMBKRi/nKJ3+2Rv7RhxxOrzb7pW3/AMBGC0A/FKzq7NVe1PKGxiGqPDkaY3GC0zdQVFio981XWNZjStOQsTsDeMLqIUowiOTKT/mtHtiWpUAdR1/ecwf/AIfdgg7h3G6v7vLsH/7WnUMqLs76CZAHvGFHitj5QIuRUG/ba/1xJkMyn7vUhdspRgEzymqYX5GMKvFNb+EBP/8Apf8AL6YCvVs6QSRYdOs+kdfY4N4dxLUj0ueHjSiswBeRBKizSAVv3wO9WnSCRzFQRqU/EHB1A2sRMT26XxbP2YeHPPrrmWp6cvQhtR+267Ad4ME9o9cVNJT4VzFBVr18uQjVNIB3BvErB5T+XrhZx9vLqaU5VFrW1R37xjuX7TM3oyqv9nVc+4t67xjgXFcy1Qhmkkzc9ZJw+U38Qy5pgIDb/l0xPlK0uhqiac3UGAY6enacP6/hApw4Zw1QGNxS0G6kkAh9ibTHywq4AqtWohwGXUbHr6eomMVIbZtaVRB5WUKsTurLAUdIB+/FeqLJ+EIoB3/Vzi9MqrFKhQlqpaAFBbSDBI1bcxPoMUDiOWNKs9NgQUYghoke8W+mJF5JEztQAKGsvw+m+3bc48/fHjf6gH8Rgcte2Dsjw9qk6SoA6tIE9pghfmRipNG+Htb1kQVWQGTKnaAx29Y+/Fv8JZJaeXqeaAWzLHWP/wBY1KF9JbU3+XFX8E0i2agQCqtvJFgQdiO+LgtB2piqCNMAxN7T3HSD92JWuIbwzwtaFCoWnXUmkWmeSSWI6CZC2i6N3wPwPKAeYaqgmfLUGb7am37G3YsSNhgujmmaipCMUKjSTvG1zJ9tsCHOpHWQTYbyd9/WcRrFecspK89rW2tjMOtLdHSOnOP64zAx0ngFc6KTWvQQfcL74JyNaKVNCdJ0Xi1+vythZwKpZOgCx7R0wwQDzUEjbf8AXocVnAHCq05enbTFIAiZtI64rympXoJ5n8OhQpU9TsNyFgBQdzBP3Ye8PR1yyalYBkWARB3HTcdMVXxrxFHqU6Kk6aICOOjMDeB2G2I1Cg5nWF0wo2CT8IGxJm7Hcn/gHNx6sKNWg5LU6iFbnaeoOK1mGvIiGvbpvbG1LNsuxIHbpgrrmd43TzOTZlOn4NWqwHOs3nbfAvjfNU3yh8uojFaiGFYE/Gt7XxTuGVFqU/MrBtFIwCgEgQZseUmSoB998KsylAmUFYEzymLb9RY2jBMWTxBlXKUzpJVKgkjYWI/AjHvGa/8ADAInQ1Nvox/G2A+F5l2oGjqeSQVDKTtcjcxsDPvgnPeUSiNWEhR5hUEkneADv9BgLJxavNNhPcfccJ66ucq4AJIpaeX0Q7dDfAOa4tVaqoyiu4Bn4JZj1kXjpbB+dyefzb6qsUgonSGWVXvpD6h9MELqdqOXJF/OBI9mB/PBvH51A7ArVj50zhbnaKUgFSu5qKZMaSrdbAj4h9+JsvxQ5gaWKhgrKCLTKkDlJt9+Cgqd/mmSEf8Al26YkzrEOO/7zmPwjDDJ8MfbTeaXb7Bk7npjXiWQcg6Un+LUbUGGx6xN9X5YAHwxljUR6QMFstQE7x/En39MJ+OkPSMzGqbb7euLHwvzKJZtn00wobqUcNeN/bCXOcRK1a0FQHAZSQCQr6dQEyNQI998Ax/Z34Sy9dTVrJUrusfwktTE3GtpEtadMxBEzMDpD5nMkiguV8pIhZKBRBGyq8239hhSnF8vlkC5QU1A2kHVUsObUAZJ7YpPFvFFZnetSqMjsNLwCQwPXYgbRIjbF1nFn/ahxykcslAPrEg6iI1abE9OoOwjC3inCspn83lVpVjUprTLV9LsYVQNKrq+GdvrjmnEqrudTl2MbsDi7fs3zNCj5greYjZmiEpELrJAZ1cgLccwETe2CfS1+KfCiNlCKNXy6ASQhgi0EDVuUJvB645HwPOFK1NoMgkQN5aR29ffHX+P1qHkCia9RFGnUWosIFo3EGT0kdccoz5GXzfmUpgMKlMkbkNIaD0JExhCu15Hwg3lq5qaK4UDTAKoCQSCLy9gZ7i3c0f9rngtMvTTN0SxJYLWnYlhyuB9kSumBa49cDV/2pZh00mjSlviZZUt2mDhf4g8d183QNB0RUaNWleY6DIlifQbYqXapYHrjrf7M6Nc5N6Pk1CtQsykwEaRpkkrMSLmQbCPWpeDuC5TMOtLMNVp1GJKuunRFoDTcT39sdq4KHylNkrhEoUEnzAbNvsOgAEQbmRh7PTingrLvSzdZWWHQOrL2YMAR+Md8PsrnYpKpFiOgtsbfjgbhHEhXz+YzBAU1GJAYgAAzC9i8abdb42zdHSKQ2mnJH1xmtwdkhpydCeqpI9xJxrkrUri5Ln6m344m4mumnTTeIH+URiJVigovIA+kj78RpVs9nWFRxpSzEfD64zEuYFHW2pX1SZhus3+zjMNZdE4OwVUsZDNM++344KOYK5jULETpO4mIBg2MHAeWWGJHR3ifc/nhrwrIipmFI+FQWf2lhHzxRVMhxrMV8x5dBdVVmMmpFyt5OodImPQWxVuMpVNdzVVhVJOoMLkmen3/THY+G8IypqPnKNMU2TWp0lhMbkqLSRePUHFM8TZmpUzy16dPmVEO4IiDMkWG9sKS7Vfy3hd2y5fUVqmCqRYqZ36hrYr4qFTexU3EC0dIIx0LI5qqKBPcKD6XP6/rhZ4q4dSWj5t1qqVCwI1E9/QCTPcAdcRpX86GSiAT8VgJgSDcwIB6iT64Dp0+8/XBHEs+KrKVphVQAaVJ0yNyAdp3j1xFKtYNfswP5TgGWSzApFiLkLBB6hhB+fTECZsqSwEMTPt2AwBRqkiLGTeD2/5x5UYdDgHyeKswEISoVIBAIAkA73ifniv5XN1Kbh0Yhu/vvPcRuDviJqkbE4ieuG9MVm0RWzrPULMbkzItf0jbEr1wWuN4O3eD+OAqSTftj3PDSEIkSo3+Y/XthiatvhnitRqnk1Kj2EoRJJjob7Rh7mq5SwY/JT+JaR9cc+8OZwJmUdyQomTc9COmLtk+K0KrFVqWALFiphVUSTcdvqYGCytaiswPlu4bqStog3JmAJO5xV6oVq7UiQ2+nQSTO4jSDI9sNcxxNa0kQtMGUQ/DPTUdnqN846bYj4kiJUSqE1oyBXGxJXqv2ptBsCIwVF5i+UUJ+EWme2xkTY32wl48WLai2vorAQCABt9cFcUrPUclKrOkAAOQXQT8JJJJid/fDzgXAaRpF+IGshiETWiAr0MEahaPxwS+VMp0lZWZiBay9Sem42xtTzTaacEqaYIDTBuxaxFxvi08a4flYK5EU2tza31OPUFuUD1EYYeDeD+UtOvXVNbuFphyOVVPMQL3PQx09cVMUyvxGs1mrOQe7MR6bmN8Rl1dXLtUNQfDyhhHYksCPcT7YbZCmj0lBHKXIJG45f69MJK1FkcowII9PofYi/zwhYHDemNg99hiZf1bG0jYwJnF1nHhqse236sTiy0M3ns1l1oNVJy6EXchUtsNUSwB2F4OI+BcKGkV6tNnVjFOkoJNQ7am07Uwbept0vFmKuYzdTQbkAwi2VQASY6AACfljNah/wHKpQpumoVdWrVpSUjbdyNUMOg3gC+Nlo03h0qk000r/EBIEzbUpJ0kho+knfAnDHOjVrJQ1SunYEuo0OBvc67eswDOBOAZtUWsjtGoLTJIkalYwVAM2JmTtg0c8RnSpmwm4uPr8vwxJmakqBNgf6drTbC/NcQVAAxUeYBKxIK3F4+cH0GI+M13Ucl5kr+YPqMRXulP5j9cZhAKrm8j6YzBHQMtxNGBJMGTYn1n88WPwbXFTMVoadKmV781ren5454lX6/qcOfBHFFpVaom9SkwEd1ggT7TilnheskyUnzCMCOYR2OoCI77AYoz5j9183TWTmk6Hph4AMASSDsR+hh74z41TpPTbmOsRqS4Gk9RN43EXtipcT4hSNc1KbebyjnZSL+gOxG18KQVm847ID+8IhMci0lG/f1E98aZl/LQ/8AcJWcHmFQM1riY1EQJO3fCc10UyAJmQSDM9Ik9DjXN5oOZJ33PU2jf5YjQXxDkTTKVAaWmoNWmkSQpgHZpKzO0nrhVSr6CDG247g7j5gkYYZyipDRubjbpPbC1hI+WKy8aFuCYltMxMA9Y649Wqrb2PcH9A/cffDGhRU00EWE+8n88afulMxH3RbAwvNBukN6Df6G+NqGWUmahIXqAeY/Lp9Ppg3936DpiTyybOAY6ETt67jDTC5H8uFg95ke1v8AfGj6Wn47Cdp/QwZmspSUAtrpzaY1L39/pOIKeUKk6KlOoGUqdLQYI30mDbFZ+kvhajRqVvLrsUV1Kq4EhHMQWHVelu+LS3hWrSy7rSZa1SsR/Z3U0lMgqSZeW0khQSukTE4rHhnh7PWZCXTlJB9iO++H9bI1qLU2p1C5DgKvYwSJERcAjCrIQ5KgVPPfSZCASZG9zGj33xY6WUaoPNVFYATAN9dzpUAtq2JPKTYk2jBdDJVapDVqDa9UbEO32iy1Bq8wgSSrDaYO+J+F1Kf70a1EVhSopqUkzqqH4ZkTcsBpH/MVrT4I1KXRA2ZAlnqMsU5OycgBrnUJJnSbAzOPanh9kTL5k1VqeZVUMzBav9qdMsHpAmNtBJvexGFf/VayeYwNWkH1aiWpgkyZsw5ryLR9cB0qdZw6lWNTVqaWjRcc4/mEiJ2BIOA6aKYp1BTZsuUSkSwNEUlY1JWDBIjSrHbr64rmc4/TbP01ylAMxlagWCrWJLCeUEAEgiCeuK3xVJdmR3cFjZmJYBTAJ5r2EzFgRiPg9RqOZoO6so1AyDHK1pEgxY7++GphRQqDLkU3B5D8SkEX+Fo3giDhvxvhyVE81sxRJSmsaailmliI07kjeNxhPxRdS0KnUqVP/i1voGA+WMrUkK7MHO5Mwe++A0zfDGALMyg2JUmGhjZgpHwwQd9tsS8I4GKrhTWUDcxMwAWMct7DGMWcrredChQxvCrICiegJNsMuCUnDVAHJim2lZgamhZ7Wk7+uBix0uLU6YaDXq0mAXyaK0/KWAIRp1mpFtwoN7HCs8cIcny3SqgGhoAFNgDzMIlrsARF1MWi5K8eqfugyfIUAiSkC5BLfFJIvBK+u+0Vfiel1amFZWTRUU0xsSdQF2jeZWPa2C4StmmLh7qSQ0lra15pkr3AhR3EG+PMjRVqgnUNTx3+YAWfx69sETRpk0yztTBkAjmNyNImDpiDeL+wxvlcuqg1l1FRYKAJM/8AkTA9QBtgI6sPVDwDphdAbteSR0Bn4Z+WGlLNMDVUt9guoURMfEPWb79sI8oq6xpVixJMlgACZ/u7/PeMM+G50sdGmRpa5JJAgi5tiKT+anSmI6W/3x5g7L8MXStxsPtDtjMEXVvAOYibH0ET95xovguvlozJYFaXOwmDpESPeJvjoLZv4SJPST+rf74G41nB+65i5P8ABfp/dIjGsjHauPce42MwVAQIqmQJmLR2GHfhrwNVzWXWsHChmaAdoBibXvfFIx3LwLm9PDst15CN7yGbEnlvlbPSpn9mNaQPNSLTc/OLW+eIKn7Ncxq5WTTO2qWj6RtjpScQDnkYEwCfT3MET6Y2bNEnlg+snf8AX4HFyMduTlb/ALNs3O6X9b/lf+mKFTpNFSY5CAQfUlfuIA+Yx9DZniZo0nq1WUBQWMKbXsPWbDHKfAvh8ZqlnXZ4dkZFUi0n+IG33Dqu3r6YY1LfkX4S8DnNZVK/maQ0i/8AdYrNhtaMMqn7PSokMGN4v7exwX+yniTPkNCkBqVQi6zZ+cHfuWHyxY6mck8zGRcjRAt6kd8MibdUt/BzaoAQErfmgDbeT9YBF/ljWv4Vq01kpT5ryrT/AE6dv9sXjMZ61xtYE2m3tfC8ZybvTQkbSJ26WJ9MFlrl/jbh1SlTVXTSoqQCJ0k6T8Mm49YGK/W4NU8mjWMaa7sid5UgT8yfuOOjftNziVcoihQamtQkC+szIi5gLHzcdsKOMPSDcLoqrU1psGdHDKVJZJJJuZIa4wT2f8M8EJTzdQO2qkANIYHe8ixtBw1zvAKDKVQ1Va2k63IVhsYckEA9MNqvEqZ1Qymd+e/XvjfLukCYEW0lgYj2N8MNqs8KZlbRVrNSr0weVlW8fbpkrzgjrv0ItgjO8MqUaCLUcsKtZdb9QWadV+UxAE7ewth/msulZNNQI6biUkbdJ+E+xGK3V8PFUZQ9aoblAXOgHpyMbDpvbA1FxHhooM1OpWZ1qCVRQrMz/aXQUgFrEexv3Vng1empqJFOqrAopAYiNkBjlQDfaSYgTGGvCc/RpJIWotaIbTBZ22IlpIuPzxPnSVenrhi7hyQwgBJYAE2CghRc9++IpBw7gld2qebod3LNpD6JKOVYLBg6XkaSAANJkTiVfDCVnKaWWp1VmMi1zDGCO5UkYMbNvT1WgJWLI6urXqKH7AsDqIPSCeowXmeMefTUKnMxKgEg6WXrMDTp3me3fBfJNl/CPnqQrsgSoyiwJbab8oAkffjc+Aaqz/FBJBAFp3HSbGexxY+GyioiMTEwNO5neY2Jvg0cTeOcIvfb8JBk4JbVGzHgevsWMASp0C4t0DFt+5/PHi+G6lKmzatQ0QwNMhh87gwR6SB7Ytv/AFM1Kg0VGEbpqv0vufSw74Z0qjm7FogiBeZ6RBm3/GGG1y3L5BVH9oNbKQQyspE9ReWlTAAF53tg48EqKP4jhFPUkdAxve22H1TKKf4FRD5ZP8Go508o2pnUOk7CCfcYytwdfMtTpqlMiQFJJN+WQLxvt2F74LquUeA6ygRhUZwWKqDyqBF3PLPMpIWSCcMKPAFdEdmYC8hVjyyPiIg3UMCD1Av3xZ+Hh/PP8MEJSAtcA1G7Rb4BbBOVy9QVHQBlEh1gX59xHUalb21YYmqxX8F0mAC5ku3rS2te6tzd5MjA2V8H1VqVKKujM1PcGyqbSezHti1VTUoAIGZlYwiKAHVheACLJ8hp9oAlyuRqUwWcEsYNRgA02sFO+kWGGJqpDwHmBbzqVrfDjMXT94X+ap92Mww2tqWkAiJt0UmfkJkzgTj1YfutUhiJptqBpwbiINrb7++ChVZFYoSfaO2Fr1HrUHRSxaorKdY2JWIstt+mKOQqxNhJJ2jfHXfCGWWjl6VOpJcXZYaATzKDeAw2JifXpjm3D6FXLZkFqLFqT3UiQe82uIx0zIcbWsIVKgIMkFdMDbfSRPW2+JFp4mb3CssKRAAn3G8dsRVM+gZlkyd2UDlPrvfphfUfTEGFaQQyyCfr1mNjiTKHcbqbQBAH0j9Tis434iKVSmadVn0Eg6de8dDCCO8T9MLeFeH6SnkgppldUEQPtTAMdBcYKzCAtEBTH8xPTt0m/wBcTVeEo4fT8TU9CksbSb23iLW9cF9Oe/s5rsgzOnlkqAS0C2ra4nfFzbP14gBKjHorBhHqZBWN/liDg3AvJpMpam2mQpE6hPS4MgSdxbEtHLCmRPmW66lKn1hgADiK9r8UAEPTiQRKuAJHqyxG+334zL8ZpmVUGWtEKR9Yv92NMxVP8zab/ELQOnURttgGllROteXT9roD+RwMJ61Q5riaEkJQyxvrIUyoJLAdZYWPYC98R0AuZ4i9evUNJaOg0oEq2lrAyJ9SB33w6PDFu+52JkbTic5ZdOxsdztbtY4KLzWepvUuCy9Sqxqtve4H1xpUp5c3CEX3AK/i1/eIxrRpm5ANrcw7/hiWlQbSR8A3/RwQP+700EpXYHorEzG8SDf2jERz9f8A/I0A2lZkfPDL91UiTG1zJM/KYxEcmpvyjrzWHpMHAIM4nmkPHNsSVgNFrgHeBvjWhmalNwQpBAKjT2Jk7HcgbiDiw1smoA16T2Ij6fnjaplKOlhq7CL/AJHBdJ6PEnYkihTUMoEtJ2JIJAAM3+7HiZYuxcvrqHY3Bn/BpjT2gjFgp5JJs+oxtt0xDl8hrB0uJvKseb2gD9TgmlNXh7q4YyCv2tIH1Hrt2thxw7JtUVnJp9Y0ghgI2lbfUHDTLcMgfEIIuFMbdbG+IMtw4qTpBibEMPqdTCcVNV/LhxdTBN25bnteJGD1zNUWLiIsLgX+ZkesYZV+FHmMsD30jp2Ck/qMR0+GOsHnO1wPuknA2FmZLVFKlaZUxIA69yQo0mwvgZTmaa2VatMGxMkgkyb6RN95E73w8fKH7akr29+m1sbZfLK1hO8QRv09oxF0myebq6qhFNW1ATf4YEWlgQbk7Y0/jyrqem7PJgx0AsZGLLV4a3SLjqBPzm5649Xh1UEkSDBtYb++59cVNhLTyZnX5suwuxbmP3bemJkFUFmNUXG4Jv23bDbL5Sok2J/y/KbYjzCPEhV9bbD3jf5YGlwyr/zH6J/oxmC1o26fVf64zBSqk7XOtrECOl97Rj1H3sCQpEx29vbGYzEUBmm86p/EvB36399vlj3PHnVSZAIAn2774zGYDdahADA3Bt2HTbB2UzrliSZv6+2MxmIhzSSVLG5sb36x1nGmbXSpI3I3gfljMZjTM9g8vlU1aogmZub3N95nGUM4wZUAUAzMC/XrjMZiNIzWgiym3VRienUvZVBM3Ag/db7sZjMCgfNIqFTDA9CB+WC3o6RIZtwYm2/pjzGYQqMARtuTeT6+uIaj3KwI9zO3vjMZikaisQIgWxO6jTt0/KcZjMBrTjlEA6pBMX+ox5lydViR0tH5jGYzEBkcm9zafS+IXyIKFtTTqiZjr6DfHuMxUYmVgU28ypci2qBHa0YzK5llOkXANgb9Y33xmMwDWmCELaiTLDpEX7DEmnf2HyJxmMwZDGuxqOC0gAQIHYHt643p5lgp2MCbgX9JF4xmMwVLTctImIjYD8wcaZfOPrgtMA9BfbfGYzAwZl6hZUJJlgb2t7WjHqCWaekx8seYzBmjRlf7zfd/TGYzGYqP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57200" y="-1279525"/>
            <a:ext cx="4762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2466" name="Picture 2" descr="http://4.bp.blogspot.com/-VGcKk-xbVRc/TiCkzrHbTsI/AAAAAAAAIkI/gEiZgIuD7nc/s400/mammy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4828032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58479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Life as a Slave</a:t>
            </a:r>
            <a:endParaRPr lang="en-US" sz="6000" b="1" dirty="0">
              <a:solidFill>
                <a:srgbClr val="FFFF00"/>
              </a:solidFill>
            </a:endParaRPr>
          </a:p>
        </p:txBody>
      </p:sp>
      <p:pic>
        <p:nvPicPr>
          <p:cNvPr id="55298" name="Picture 2" descr="http://upload.wikimedia.org/wikipedia/commons/5/50/Cicatrices_de_flagellation_sur_un_esclav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971799"/>
            <a:ext cx="22574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http://www.victoriana.com/history/images/slavery-2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85654"/>
            <a:ext cx="23622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2971799"/>
            <a:ext cx="32004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Flogging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/>
              <a:t>Runaway slaves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/>
              <a:t>Disobeying your Master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4726032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mesda.org/assets/images/Collections/Exhibits/Enslaved%20Artisans/Runaway%20Ad%20for%20Sam%20Ltbox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10" y="76200"/>
            <a:ext cx="9185881" cy="678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59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6309" y="1381125"/>
            <a:ext cx="4572000" cy="114300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FFFF00"/>
                </a:solidFill>
              </a:rPr>
              <a:t>Consequences of Antebellum Slave Life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3657600"/>
            <a:ext cx="4114800" cy="24685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Slaves became incredibly valuable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Families torn apart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AutoShape 2" descr="data:image/jpeg;base64,/9j/4AAQSkZJRgABAQAAAQABAAD/2wCEAAkGBxQTEhUUExQWFhUVGB8bGBgXGBscHBwdIBoaISEaIBwdHiggGRwlHR8dITEhJiorLi4vHx8zODMsNygtLisBCgoKBQUFDgUFDisZExkrKysrKysrKysrKysrKysrKysrKysrKysrKysrKysrKysrKysrKysrKysrKysrKysrK//AABEIAQ8AugMBIgACEQEDEQH/xAAbAAABBQEBAAAAAAAAAAAAAAADAgQFBgcBAP/EAEsQAAIBAgQEBAMEBgYHBwUBAAECEQMhAAQSMQUiQVEGEzJhcYGRBxQjQjNSYqGx8BVTcpLB0SRDc4KT4fElNWNkorKzNIO00uIW/8QAFAEBAAAAAAAAAAAAAAAAAAAAAP/EABQRAQAAAAAAAAAAAAAAAAAAAAD/2gAMAwEAAhEDEQA/ANTzL85ud++KK3ifMZyu1Dh5RUp/pK783WAVF7GDFuaOgxY/G1VlyuaZZBFN7jpNifoSflirfZLTAy1Y9TWg/AU0j+JPzwB8zxvPZOrRp5jysxTr1UprWUFCpYgEMotMEkfA74cfaDx/MZOnTqUSmlnKMHUsZgkQdQAEAz8vfE3xLiGWQha9Sips6rVZAbGzAN2IsR2xUvtZcNk6JBBBqggi4INKpBHeR1wBs5xDilKh9515aqmhXZAjghSASRcTAMm46mOgl/D3iA5/KGrR/Cq3QhpdUqASJiNSkEHpY4qnF/ElY0KeSOXWga1FUFSrU5ChUL0WFkWmTE7dRbPB3ABkqHlatTsxao0QCxAFgbwFAHvE9bBW/C3H+JZ4VNFTLp5WkHXTe5bVsQYsB+8Ym+B5rPjNvRzeg0xSLK9NCEJ1qANZ6xqlTe07XxSPAefzFFcyctlvPnRJNQLogVI5N6hMmynpHXGk+Hc89XK0KlT1vTVmtFz7bDAO+JZo06NWoo1GmjOFJgHSpME9Nt8V/wABeIGzlKp5pBq03vAgaWuth2IZfgBNzhfjTMM9OnlKZ/Ezb6CR0piC7fIdOoJxV6NMcM4sFAIoVgAJn0uYEk76ag+nxuFq8UZnNrUy6ZMD8QuHZ0JRY0wWYekRq+J74gM/xziNLNU8qamXLVNMMKbQNTaRN53E7Y0Bnxn/AInIPGMr8KX/AMr/AM/LATHDsxxBc4lLMeW1JqbNrpIdMjYFiJVp6H2jrizzhWvCQwwEX4l4391pBwut3cJTSY1Me56CxP8A1xA8Y45xHJp5tenlqiWB8suCjHbVO6zae8X7yvjLgrZuhppnTVRg6GYEwREjaxkHuB0xVafi7O5ZhT4hltdM2JKAMfcMPw6h6xbbfrgNHmcVnP8Aip6XEEyzIq0mgayZJLjlbsoDcsX3JxY0zlM0xUDDyyuvVNtMTPta+Mx47wt8xlanEDqDvW1AXEUByLb9YGDPa+A1Qe+KZS8UZw585Mrl7NdgKnoCh/1vXogbRPtid8NcW+85anV/MRD+zrY/CfV8CMVWiP8At9vgf/xhgNCXFT4n4kzaZ4ZSmmWPmQabP5mxBI1Qd7HYf8rWDigeJK7JxigyIajBFIpqQC1qgiTb3vgJvPcU4lRal5lPKtTeoiMaQqsVDMASQxEW2NxO/SbcT/P8jFd8N8brV6+YSrR8kUtGlCZeG1yWIsZ0yIt7nfFh1YAXEqKuKiOJVwVI7g2OMz4HmG4TUq0c2GGXqEFK6qSs3Eki4JWARuCOoM407Njmb44aScBmf2hccy2cSlTy01qgYnUiGwII03EtJgwAdsE8c8T83I5Wn5dRKph2psh1BVD05NoALRAN4IJA2xpKtFhbHVc9CfrgKdxXIJxHh1M0r1KafhyCDqUaXpkHvEdpCm4wDwT4sU5YrmCwqZdCWJVzqQEAGwMtdVI3Jve8XQX33974UWPc/XAZR9nfHqOUFYV2ZS5TTFN2nTrkyoMbjFmPjdauao06AJonWatR0YWWmzWBuIiSSL7DFxDHufqcdE9z9cBn2SNDieerGo1RRTQCgqlkJUEhnJi1ztYww7WZ+PfDmXoUFZHqeYXgK7s+pY5otywSDONMqOTuScJpn5YCA8HcbGaoKSZq0wFqyDOro3uGA1W9x0xUPFPE6Y4rSqEnRQ0LUOk2Kuxa0SQAenYxjTY+PzwQMepP1wCFYQCNjf69ceAx0pjyjAV/xT4hbKVssNOqnV8zzFCy8KFuvwkkjqAcR3ibxRlMxlWpUH8+pWgU6aq06pBBuBBEfH+OLmBgYogEkKoJ3IABPz3OAofiLiK5bJ0ci1VVqutNKp/q0J5m9xNoFyNWJVfB2XNMRms35RW0VxoKkdtEadPTaMWpgI2kx/N8cZcBmf2d8bp0K9TLtVUpVYCk02Zw2kR21iI+AG+E/wBOUF4w1ZqqikCRruRIoaOgmNVsaeEHbCvLHYfQYCocX+0HLIgOWqJWqFgAIYAA7kzpJtIEdSMRXiDi1BeM03NVQlGFqMTZWXzNQPwkT7z2ONGCCNh9MEUfDAVbifj/ACaU2NKslWpB0IA0T7mAABvvOLPwqv5tClUO9SmrGDaWUG3tfBAo7YIAP5OA5mfUfjhrUw7zI5m+Jw2fAD0yMcK798EGORvgGmYzIpUy9VgFW5MRbpAkkk7AbknFS8K8cfPZ6pUutGjSKok9XZeZuhaFNumw6kyHFuJnMk5fJ8zg8+YiUoWglWnmqwSBp7m4xIcB8P08q1XywIcUwBF4SmFv3JbUx+JwEqFx074UNsejAIK48ccqkjYE36R33v23woi+AacR4itBAWBJZwiIsamdjAUSQJPuYEE4Tw3iS1TUWGSpSYLUptErIlTKkgqy3BB79QcRvitNLZOqTCU80us9F1SoY9hqMT74Fwmkz53iFSkygEUqaPGpfMWmZsCNWkkSJHUYCLqZnM56tmEy+YNBcs6qoAs13DMxFzdbLtFo3OLwi7Tc9ek/zvjN/AuVzBq5vyq6JpdfM1UdevmqXHONGzd9x2vpUCbYDxGEss/DBtOE6ZOAQBbHgt8KAwmSNoO25ItN+hvF46+2+Aq/iri1XJ1qVcTUoVOSpTnZhJDKdwxBNtjpv3FgyOfSsupCfdWBV1PZlN1P83x7iPDqVdRTqoHSVYg7Egzfv2PcEjriIy+fOTK0M0x8oQtDMsbEflp1G/LUAsGNm33nAWIDBFwkXA9/5+mOqN8ApRtgkfzfHFXBfngEZj1N8cRnEM7SoLqrVFpqTA1mJPYDdj7CTh7xSkXV1DvTJtrSNQv0kET8sRnD+CUKLa1TVU61ahL1D/vtJHwEDACzGaruq/dqa899dfUgUH9iNbHrpOn44CPDvm3zdZ8xefL/AEdEf/bU83+8WnE6TjhOADRy6ooRFCouyqAAPkMLC46d8KGASBj0YUcJkTcjAJbfHQMcYTfHPLGAUwBBBuDuDt8CMIJWmtlsokKgHS8KLCewwo6e4+uEuoI3+eApXgHLVqVbMirQq0xWIZWZRpsWOkmd+YRY7G+LxAwlQOhH1wTQMB4uO4+uPSO4x4Jgnl22wAiLb49GFPTMXGFqmARpwl1BBBAINiCJBHb3wUDHYwEGvhtaZ1Zao+WMk6UOqkZ70WlRfqmk++HWUzNanq+8rSCj/W02Ok2PqRr0/kzC++JEHBJwA8nXWoodHV1OzIQVPwIMYcYi6/BKbN5lPVRqHd6J0k/2l9FT/eB+WH9Om4ABcExc6Ik94BtgFZjc/E4bTh1XF2+OG874BFSpAZjYKJPwG+IPiHFxUV6aqdNXJVKyubWiANJEgw09Phhnmc61Srl6hCS+QrvKw6hiKJgMfUnygxeejLIIQlJttPCDaF/MAbQIEadthbvYJ/hObFPI0qr7JlkdgN7UgSPjjHs5nM1xCvs1V2krTW6qB0UbKB33741NEY8HAABb7kttwYpA/ORjP/A/GKVDOIzgoHU0y2saBqIIMFdQ5lFy3U/IG/hXj1bJZpUfUtMuEq0mmBJ0ltJ9LKSD7wR8LB9r9MefQkA/hn/3nBPGPgjM5jNVa1E0obTAZmU2RR+oRuO56e8B+1qofOoDr5RP/rOAsn2Yf93rb/WVNo/W/wA8WirU0hmP5QW+QE4q/wBmYP8AR6e71Pf85+nwxMeJ6+jJ5lu1Fx82BUfvIwGBLT7gExf+Tjbvs/zGvh+XtGkMn9x2UfuAxjDK1zBAmJjr0E9/+eNU+ybME5R0P5Kxj4Mqn+M4CkePcvpz+Y5Rdg395Fb+JxM+K81r4Vw9TBkA/wDDp6D+9sD+1GgRm9UWairH5Myf4L9RiDzuc1ZXJ0zvSFaf9+rI79BgLBwjKgcEzRCj8SqDYdnoj/A4plLKs7aaaFzvCKWJHeBJjGimlp4DtGoK397MKf4RiG+zBT9/G8+W/wDAYCR+zGjVoVK7VqdSmgoyS6MogMD1AHpn5DFf4x4hzWcrcrVYZiKdGmWEDcCF9bRcm/XpEa/x6izZeuiyWak4A9yjAD64x7whxZctm6VV/QZViL6QwjV7we3Sd8A64B4szGVrItUt5YOiojlpAky0NJDrJOwmADtbTPGLEZHNQSCKL3U3EDcHvileNPCOZzGaqVqFMPTqBCGFRBJ8tRaW6xMx/HFy8VITw/Mg7/dnHz0HAOKXGFFSsjwlOjTpOajNAIcNuIAWIje89MS46YoPH6krnx/5LLEz/aqfT/riZrZ80c1nnjVopZYwX0gy1VdzIEAz74C0LhYY/wA/9cDG+F/XAIzB5m+OGrtY/A/zGHVfc/E4A4sfgcBReGNKZMxtwmqYAttl/gB8I+mCUX0gKCHH9EGGgjUB1jpO8G+DZLIPSTLComk0uGVKbiQYYCjK6hKm6nY/XAMuCvljYrwc3IvNt57dvjgLTwJ/9Fy9reTT+H6NbYyrx54QOVbzKQnLudv6s25D+yTsfkbwW0TN1no8M1UyVenlVKneCKYvBESPcYrvgHjlTNvXoZpxVVqYIVlQAiSHFlE2K/8ALAR/2e+MmRkyuYbUjGKVQm6HojE/kNgD0NtvSb7Vswy16I3Hlehrr63Ex0aPzCDimeI+GLl8zWoqZWm0KesRIv8ArCYPuDix/aJXNT7nUbd8qrG3Ulif34C4/Zu85FCFCgvUssx6yOpPbC/tErlcjUG2tkX/ANYY/Hb6TgX2Xgnh9P8A2lT/AN5/xnDL7V6h+70aY3atMf2VYfxYYCk0suW4bVqQDGbQE9QPKfr8WUfTFl+yKoQcyn+zYD/iAn+GK3lOL0k4fWyxD+bUrK4MAoNPl7nVP5W6HcYlvsrzX+mVF210j8CQyEfC0n59MBIfa1Rvl39qg+hQ/wCJxnhMC/Tf9+NV+1SnOVpNHprQfgUf/EAYy7JZfzKiJ0Zgn95o/wAcBqfiPLmnwjy/1KVFfmHpD+OMsoUHdoRXZuyBi0D2EmP+WNl+0Qf6BW7TT/8AlTFH+zD/ALwj/wAF/wCKYC8fZxSdMjTVw6trcw4KsBrMWIB/6jFS+0DwkaJbMURNJjLqP9WxO/8AYJ+m20Y0LxDWenla70yQ60nZTaxCkze1sUn7PfEVbMZmpRzFU1FakdKsqQSCsiyjVKlrX2PbARXgHxecuwy9ZvwGPITfyidv9wnftM7TjRvE98nmh/4FT/42xjfizh6Uc3WooeRGgX2lVOmTvpnTftfGqCu1ThGtjLPkiSe58k3/AMcBDcfDClnjFjw6hB7lTWn4kSOnbD3jR5+IH/y2VN9rVKp/5R/niO4xUmjm5sP6KpH4fpPpGJfP5GpVqZ1UUzUyuXVGIIUkNWJGrYxPykd8Bb9Vz8cLB9v3YGuC/wA9f88APMG7fE/xw2nDmuLt8TgJwAnAYFSJDAgjuDb+GIjiXC0AqVEkFco9BUAkaYJEAXJtEDE0Rjh9vrgGHDKAbKUqdRTDUEV1aZvTAIM3B3B98ZTxjwbm8vUmklSqoPLUpAlvmF5kPe0dsbETF/bDCrx/LLRXMNVAouYVyGub7CJ/KenTAZZwHwZma9QebTqUaU87VAVaOoUHmLHvsP3Gd+07htV6lAUaNVkSlp/DRmCwzQvKD0i2L9W4jSWpTpM4FSrPlr+tA6GI/ffA6fG6DFFWoCajuiABrtT9a7Wj3wGJrwXNiYy2Z+Hk1f8ALFu8Y8PzFXL8PRKFZ/Ly416abkqxWmNLWkMNJkG+L9U4xQFOpUNQeXSYpUaG5WBAKxEkyQLTvgWZ8Q5enSp1XqRTrAeWQrnVInYKSLdCBgKHk/s/1ZI1WNZcx5bsKOkDmGrSukjVJAFt7jDPwPwrM0c9RZ8vWROYMzU3AAKMLkjvGNFXxPlSi1BVBRqgpagr2c7Kw0ynxaB74fZbiCVHqohJai2l7GAxE6dREEjrBMdcBF+N8i1bJVVRSzDSwUAkmHWYA3tOM78M+G8x97y7VMvVWmtQMzMjCNHNeRIuBE77Y1fO8Uo0Ci1XVWqtpRblmJIFgLxJEnYTfAOJ8foZd1Ss+lmGqysQFmNTFQQizaTGAaeN8q9XJVUpoXdikKoJP6RSbbmBJxk9bwxm5vlK59vKY/4Y3gHDTi3FqWWTzKzhFmBMkk3OkKASxgGwvgKJ9mHA6lF8yK9B0WpTVSHQqGu0gSL2P78QfH/AmYo1CaKNWpTKFLsB0DDcMO4sYm22NT4nxmjlyvmvpLyVUKzsQN20opIUTdiIw3zvijKUQhqVlAqLrQgOwK7BuVTA+OAy3gngfNV6gFSk9GnI1NUXSQOulTcsbxaNpONW4plguTq0qa2FB0RVE7UyAAOp2HvgXE/FWUy5ArVghZQ4GioZUzB5VPbbfEsDgIvhPDFGiswYM+Wp0mQjlAAJiCNUySDJ+W8zAH0wjCxtgCrhenAVOC3wAq+5+J/jgJwetu3xwArgOY5GOlCccC4BrxTMGnSZhTqVSB6KYljJAsCRYTJ9gd8UReAZqplcrljRQCnRqF/OLBQ7llSCoP4iqS8bAnGjFceIwGfDgtbNJlBVSpSq0cs6h2BGislRPLZj+0qz8+8QjIcPzNOnlKz0KjPRzFd6tNQDU/EPqAkAiZNvaMaEBjunAUmnwzMVKaqaAC185UzDpVMKEEFUqaZgs0GADtfrhrluDZk0crQZKqfd82w8xCCRS3FVWPSSYkdBbpjQIxxRgKdwngdRslnaWYps1eo9QlmP6ZgJp1FkwOaLd/jic8J5E0cpSRl0vp1VAbnWxJYk9TOJcDHVGAr/AIvV2OW0ZZ64p1hVYppsEDcvMwMkkHtymSMMuP5DM+ZmhTpvVTOUkReZQtJgAratTWWIYkAyYHTFuwQYCI4LWZS2WKmMtTpIKsyKhNMTaOUiLi+4w18c5epVyj0qVJqj1CoEaeWCG1HUR202vJ7TiwRjuApPinJV6z0Kq0sxT/BcTl2QVkdo/DeXCmnEzpMzN8M6/DMwlChFHMpmFyvlhso9NUVgxZadRZsBylmUwZO8AjQ8cwFB43l80CHRc4My1CmuvLtSNBqiyTrBHIAxIk2M7QL3bLatC6416RqjbVAmPadsGYY9GA4MLGODCgMAsYVf+ThCg4J88A34gSJiZ1DaJ9Q79O/tMXxXs7xCoj0UCrFZ3UE1WsEUtzAISCQNpsZkb4neKoSHCnSZmZiIM9j27f54rfFV0V8kUDFVq1JhSYmkwB9r2nrI3vgHtNq5p6y4SL1A1wI16tJ0nkI0EfA7GZXTzDLUOuqpUNUkREQFIHpvoWZv1npGHLPrp1dKhiZGk+liUFj7GQPrhm9PleaNMsPTqYQxYQSQTyWMG5JBIkzcOrmm0/p1bTq1MFMwLXgEAghp229jjvm1NTr5yAtr0AoZBmEjYHSZkGZg3s2FPl5JP3ZSSTMsskEMsm15SBfo0dDhcMdR8lNmPrElrWmOWTqk9D8TgEA1A7fjJuBpKzpDBo2i5MXPRTthIrM2pTXUGV2UpYVIYQ9zJBSQdyOtz6rSqzqFOkXMlp3s48szueXVfuLRthFYtqB8uhA9eplkNrmdUdJ1bbkd5AOGzJIeaqjQV1EKV087AyTNjEfI3vOApnWGqayTp/qnAVpVQbn06pBXvPyGayn108sJ9c1FMbHqt7Gb9/fHRVYwWp0NbGyllnSQNmi81Cen5h3nAOayvrQecA41ckA6pMrqG4CorAHvBvsW7ZsozFswsBjMo1gpYsszGoKQPhp3kYLncwyl2AoyLqzMFKgKASZ3AYsNxuBgFWsQD+Fl4IIQmoo1AUwR+WwuZAmFg9YwDpcwx1MtZSvmFf0bEj0jQIMk7mY67QMDrZ8qzTmF0qCSPKZiNMBrjtpckbwetjgtR51JTWlcE3ZZ8xSBBUbwNN+nKO2AZuk0FPJoAVNSaiwUmVqAcppkFiAg09mbtGAd/e5qaRUILlgimnEaCNW4nowk9+8SKjXhWRswJA0AkBCGX1NJPN6lv0tvOBh2gSMtNix1dTpJ/Lcn8Uz/AGbG+HIpI6w4p62BmApv1iRe46jpfAAaqeUDNIJ1xsS2owkEv+VioG87HcY7XJAdfPAYc8gaiqqq6pW+5M9+brGEZZxaTl2QxzKVmTsAAIM1AY2+owtEqamGikwIMzAOg6gJABkEALf9Un2wAMw76iv3nSwLLGg2YomlZ2JEh/csRa0OKLsV1+aGBKRAN5QcsQTLEhoubx0wsUmVXPlUkYQwiDJE3MgQQNif3RjiUzphKNPyzEDUAIDLBspHKt+t1EYDtTMEyVqqFB1GxMJo29O2rm1dceytZmFP8ZeYLcAnUYJlSVAOpSGjoBO04G61FCFaVKYcuLLBtp5ulhcwdhhzSQyB5dPTJuGH6pWQAN45d8B53qC3mqCBBJE8zBdM8u5M9pnboJGG7L/e/wD5wyVX1klKZk8pmCRuJ3uCq/x6YIVb+qX/AIh//XAK4kDDRe/vtqE7XiN8R1PKapDcoCgALy2i6+9gBPvA2xJZ+iG1A7TPxhpg+0i/fDfK0giBRp5ReLD2/k3wHqWWVVKLIU+9xaLHf9+Gg4XS0FIOkhRGo7JGkTM2gYf45GAZNw5Jkl959bb6tXfaem0W2tjv9GU9AWDABHqbqxY9d5M/9Bh4Pb4fPHPgfb54BnV4fTLaoMkg2YjZtWwO03jY47W4cj+oEgFjGogc06tjsSZg/wCWHer3H8/xwnWO4vtcfuwDR+H0yIImxG52KopG+2lFHy9zgjZJDpkXUAKZMgKQwE72IHx2M4KKg7i4ncbd8L1iPUNp3G3f4e+AbLkad+XcsTdt2WG62kbx8d746ckh1EqecktdrnQUnf8AVJX4R2EHZ1/WXadx6f1vh77Wx5qqiZYAASbiw7n298AI5NCQStxJBk2kEGLyLEjCF4fTChAsKDIgk7LpgybgrykGfrfDl6gEywECTJAjsT2B748agEyVERMkWnab2nAN14fTEQDMBfU0wJAEzcQf4dhglLKIukAQKchbmwPQT0iwHSB2GCmoOpAggG4sTEA9ibfGce1C4kbxuN+3sT2wARkaYXSFGmNMHaJJiPiThVTLKbkSRG/sxZfjBMjBGqLHqWxgmRY9j2PSPfHjUUdVsY3G/Qb2J7YAP3Cn1BPKy3ZjZt5k3Pubi2OnJITqOon+23aLiYP0wQVB3G+ncb9vj7b4WHHcbxuN+3x9sAFMiiyADBBkSeusnrMkuTO+3YR6jw5BYAxERqbaIA3gCMHFQHqLmNxuOnx9sLWoD1F9rjpv8xgOLlRvLbz6m9/f3Nv8sOQPc4GlVbQRfa4vG8d4wTWO4wAs/RVg6MAytIIIkEdiDuMM6vDaTa9VJD5hUvKg6ikaS3crAjtGHXEqZK1AHNMkGHESp/W5gVt7iMVrwvmqvn5ijVeodAUoleDWgyC+pBoNMsLASReYwE5U4fSbUTTQl3V2JUXdY0ue7LpWD0gYS/DaRkmkhmoKplR+kEAVP7YgX3sMUXjHEsyrZmolbMoKWY0Cpyfd6Q1KIdSpdrNPKCLrtfFor8fK1NHlb5tcvIa0NSWoKnp/VYcv78A/XhlIGRSQfimtZR+lO9T+2QTLb3wqlkKaxppqCrM4hRZmnUwtZmkyesnFY8RcbzH3PMutI0QARTqrVBYMtZaZDKACjHmPKWEAyQcOm8XTRqVqdEsq1vKE6wRaTUqqtNmpL2EMbrMSQAnKeSpqU000Hl6tEAcuqdWn9XV1749SyFJdGmmg8sFUhVGlWiVW3KDAkewwPhHEVrUUrArDAk6W1KCCQeaBMEHcA7yBgfDuMK9NC/I7FhouYKvpMlZAExcmLjAOaXDqS6QtKmAiFFAUWQxKC1lMDl9hjycPpAAClTgU/KHIP0f9Xt6P2dsNW42jNRWkwfzH0tytZdFQzNgpJSwO4mNpwp+LIGdah06WMcrelFQu7GICgtuYH1wB3ydIyDTQgp5ZGhf0f9WbXT9nbCqmQpNqDUqZ1oEYFFOpBMIbXUSYBsJOGv8ATNGfUf8Ah1LcxF+XlIKtMwRpMxBwbiWealohQykkNzQwi50rEEBQzGSPTF5sBKuQpNrDUqbeYArygOsDYNI5gJsDtjtXJ0m16qSN5mnXKqdWn06pHNp6Tt0wxTjQ+71qzIfwAdapckimtSFJieVh2Ez0w9pZ1HZlRpZfULjqw678ysD2KkG4wHqmRpPq1U0OtgzSgOpljSxtdlgQTtAwpshSMny0MuKh5Rd1jS5tdhAhtxAxE0uPMGCVERGNTTOtikBqSmGCerXUKCQAWQiRIh/xrPtRQOAI1QzsGKoNLczabhdQVS2yhtRsDgDnI04YGmkM4dgVWC4IIc2uwKqQd7Dtjj5CkZmnT5nDnlF3WIc2u4gQ24gYBT4zSMyWU6mEMrTy1GpzYbFlgDqSo3IBV/S9Akw4MAHZuuiItzE+YlhJ5l74AhyFL+qS7ip6V/SCIqbesQObf3wr+jqVj5VOQ/mjkX9JBHmbeuLat8Ey9QMAymQwBBvcG4PfEYeOqILAKorvTcmTCrSeotS3QqFM7AEztOAkBkKQiKaWc1ByiztMuOzGTLC5k98Lo5KkunTTpjQWZYRRpLTqYdi0mSLmTiOTjQKNOnzFdl0CTyrXanO0yQpMex3jD7+kKUWcG0ixMzpiw3Mstt+Ze4wBqWRpLo000XywQkKBpB9QWByg9QInDtEAAAEAbAYi8rxRCql2VSwmJNuQMZkCCBP0md8RNfxYVZl8sGCRMkbHsRb4YCwcUpIy1FqqGpkHUpEgi/Tr8MQfhYZZ0atlqZUMxQs8lmCW/MSwUdFMfDFgzhYaiolgDpBMAnoCegnr0xXfCuUr0UqJXWmpNRnU031TrYkgjSIiwnr7YCP4zUyCHM1K1Jy2XdGqKSxBapBV1TXpYHrYek9sSdLL5Z8zVIVvNpGnUd9bhQxU6fzR6FEiIIKzOGvGfDprZxKhCmi1LTWUzJKiqKZjrBqE+2kYjk8OZg5QK5Q12rpUqBSNLhFVFALKVkKqMAyldQuMBO1eBZOKmpE01QdQZzpgsGbSC0IpYKx0wJAnC8xwygWYkQ9YqxK1GRmZVgMCrAggGJW5BvvivJ4WaKYZEKrSzK6ajK+lqpBQCKaqAIJhRCzAnBMnwB1NLXQo1Yo5dCz1L0mosSSvLJ3BXSRJAmN8BK8GehVoNSpqUpzUp6CdLGGKuZDajLTLTJMk3OCV+DIriqrCmFYu8iVMhA0SdNMFUAMDubG5hsp4aenUoVdNLXSrZqo7Wkip5nlAkCWjUAR0vieps9bKDzqf4lRBrpo2ggncKxaVYC4MiCNxgEUMhllWlUDctPSKbGqxH5kQSWhvWyif1j1OCJkaFXU4PmCorBocspWotMHrABVE/iNzMelDMnSrhnUeWSSaQJK1qTajBADaQxYCxO0yAEZDL5mmKQ9NNFGtQKRJ00aA0zqFtQqibm62iIB8/AsvB1AgNYk1GE6i/Wdyar+8t8Ie5nIo7KzapSYh2UEEgkEKQGBIFmBGGfiDKNXoeWgKlxJJiUIUsv5hzCoF7ixm2GQzeYd6igsrKacoBTOlSqlwpmNQJtqa41ETEYCUXJUfLqZcell511HVDgrJadVwsBp/LvbCqFCjTdipUO5Iu1yZZyACbGXZiB+tO0YacLy9UV671dmVVQ8pBC1K5AAW4UI6b3nVhjS4WwKipSD/AI7VDUUoD6qTAks+oKaiioVEn8NARGAkP6KoU1BYnTTOqatV2CwUO7tZQyI0WEibScHpZWnVpIutqioCusOSWhSjamB5puDPX3Fg8TQ18m+lGDVaVkOkMCwHKZOkETe8Yb1nzUk01qadEc7UC2oPdrGNTU9USYDabATgHtbI5emGZyFDEmWeADrNYkSYBDA1PaD0GAZnw9SKkU5WwEyWEDyZ5SYNqSX9vcyy4jk8xUSoranHMEH4QMHLVUksGALF3ANgAdrYO4zeqxMCoxgClGgNyrJJJBTf0kGb7YCYyeWKqQXZpi+0cirCjZRI1QLSTGI9eCZV9QWCBCsEewIR0M6TZijupJuZvcCHXCaDLRCsWDAvckE3ZoMi0Rf6Yj8rSzCUqCU6eg00Sm5JpnVpNMTMyaenzT0aSLC+AeJwiirMBILSxGq5moz6o3ADsfa4HQQVODUt4bpB1tMjy+aZ9R8tJPt7mY2hSzfnUXdZAVlqGU1QTRPQ6Y1hzYToA/NixA4BiODUoIIJlShljdSoEb9gL/HDep4XoMSx8yWMn8R9ziZDY7/O+AFn1kONZSQRrWJWx5hqBEje4IxVfAGYL5WWc1GFWpLM2pjzmCTPX6YsXiHN06NKtUrDVTVTrWJ1A20wbGZiDa98VzgfFaNN2p1MquSZqXn2KaWpj8zMgAVl6qdhOArOczNZKlagHqAZKu+ZLcx1UiaRSlM39b72AHtaVyXGqqJS0oXqZ6pXrLq1MEpqRoQKpm6aDYwJJviyDNZJxWfXl2GkLXaUPIQYWoeqwTAPvgpyWWzFFBoo1aIA8uysggQNMWHa3wwFb4t4pr06dSotFPw6FGsyPq1fiOUNPUp0yCp5v3GcPBxao9SsgNFaSValCCzLVLLS1Flkwx35IEAMdRi7HJ8do1/KV8iopZqKKmaTyFJ0q1OAwRSDEiBvGJ+mMm9QVR93arVRocaCzotn5t2UbHtscBB+GuMtTFKlXKLT+5JX8xnbULhT5jMYkzPttJxYc1XIq0Ap5ajMGtMgUywv0EjERn8zlGSkKSUqyVnXKE0ivIjS2mVBhRE6RG8jbE0aNDMKPTURSygqTpn0ssgwRupHxHfANv6cpqvPqsJkJAMsQABqJnlPx0sR2xIV6wRGdrBVLH4AT1w1p8PoNJVFMGCQTZlPS9iCNxhdVKVJCHMK1QG8nneqIHLtzkD+PXAMMhx1TRptVI1sreYad0DU9QqGZ9Mq5BE2HuJWOMB6tFU1QxYPqWIhKhA39UpNrEd5GF5ujl1qAs4Q6XZkLHSQQS7MNogEmbWwfK5ag+mrTCsVlVcEkggspBMzIJdb3FxgGHEOIV0FdlFMrSXUCVYDZyUJ1dB5ZLgQNTWJGHuY4pSp1BSYkO0aR+tq1xp7nkI+OnuMKqcEy7appKdRJM3knVP11MCNjqM74NmKVLXT1ga2OlCQTcAvEgWspN+2Ahv/APQEFCR+GG53AiVNB6khSSV0kLNzad8PeKcT8qrSp2AfdiCY/EpIFgEQWaoAGuBaRBtzO5TKJy1FgFSQIqGVEIYCzJ/ECdzqA7Ykq2TRyrOoZk9JO4uD/FVPxCncA4BhnuOUaNTQ5bUFDWUkQRUMyPam5+XuMO8nn0qFgpJ0byItLAETuCVYT7H5pzfDqLEu6AnTBN/SA4i29ncf7x74EGy6GnU5V85gKbX5mcEgDpcEkD3PfABr8cQOmluUOwqWMwFqgFet6lNlHeD0g49U4m4yyVRAZqqIZUtY1xTPKDJbTfffvg+Xy2WqrrpqrqzNzCYJBcN/6i+2xLHck4cnJU9Ap6eQEECTuG1AzM+q/wAcA1y3FCViqIraboqk6YVCTYmVGtbg2mOhOCpximASSx0gEwjRcMbWv6T8OuCVMlTZtRXmveWG4AIMHYhVkbWB3Ax4cOpRGix3u3aO/Yn64Do4kikhiZBbZTsNf1MI3xj3GDfeh0DkdwpI+R6jCFyKAyohtwbmDzXuYPqbfvh1Qp6FVVEKoAA7ACAPpgGXifhiZmhVoO2lagiexkEH3uBbFczPhyvWNRsxWo6/uzZen5YYKNQvUfUZ1ewtGH32nD/s/MTH5N/9qmIziXBstU4pSVaSeYoOZrPckwdNNd4HPzbflXucB3OeEXbzCKiLKZYIOZeahMyVggNNitxY9MTfAOHmhTYNp1O7OdDVGEtH5qhLE2ubAkm2IL7SETTlPM8kr94v59qX6N/X+zGI/wAGZnQj+U9MIM4BVKXy/llT+hZiNKiASTO/a+ANwbwZWpPQOrL0/JfU1SkjirVE+hiYUoRbbaO2JHLcArCsju1EKi5lQE1k/jOXEz2J2BERY3swy3iWrUpUWavQoFxmCajqNH4NQKq3YWIMmL2tgGT4m1LPV1gJSr5xFetYjUaCFaYBMgsfzHYECJ2CWzHh+rWWmtXyEKVKbN5AdSyIjr64BnmsIGkSNRmRJ+HcjUy+XFF2V/LJCEW/D/KGtZgOXrYYj+A8XqPXKVnpy3maadMK1kYcwqLUJiDB1KObtth5ns+yZqmlzTKNqhSTrgskGN9NNxpm+tcBHnh9ekrQWYVKq1G8ksGLGmRUECAAWCsCWALEzFsGzXCcw0fiagK2og1WAIFak6kAJ+ojDyzIBbe04djjS/1dT06tgRGp1UzOmGKGDOxU9bdy2YqfdHqE6qirVImN0ZwBYR+UDAK4hlqpqipS0jSt5dgHhasU2UArp1sratxzfNfBaTouhqYQDnLK+rU7u5aZRRqJ5ybCXiIAJaji+nSjU6kzo1EoZgorNYiYLraATJgWwThXHFrOECOpKFxOkiAtExysbxWQ/XtgI7JZbN1KSEValNwCGNQtOqEhwh9YI1Ag6YaSBh1luHZgVaTOwKI06TVdio05gRcfiGHp8zQQFIHuTM8cWiannDSiVdAZf9ilSW7WLX2AGE1eKMxUIlRStRQwKgappM5pgm03XtB9twLxrJVXrUatLTqohiupiAWZqfKYU8pQOJ6EqQDGAPkc1IIqsYqs36VgNOtSo0qoEBRpKmRv3MvMjxVKpUIGIZA4YCV0sW0knYatLEfLCMxxkUmqB1MIQAV3jyw7EgnoOgubfIGeV4fmhp11SVBJI8xmJ5KYuWB5ZVxp/bmxE4PxDg1SplKNEEK9NV5wfS6UmCstrxU0nbb6F7xHOGkRy6hoqO2n1cgU2EgEmcATxBTYgIKjSWA0rNkKhm9ll15jaD7YCPp8KzNOmadEoijz9MORGt67UztAiaV4J9X+9OcLR1pxVMtqeDM8vmMUBPUhNI+u++I0+I19ZpstNULOTpleamJMNGgK+skEwAe0Yd8XzLrlatVJRxSZlspKnTIsZUkHpt8sBJHCwMRRz3l8jiozaS3MKWojXGnkIWVJVbCOZTJ5iAcQ4k2k6A9Nk1atSiARl6r6Z5lJVgswTt1BOAm1+GCziMXiS6gAjwWK6tMCQ6oTciRqMWnY4VlOJVHRG8uNSgxI6icBJ5hZJBvhu3eMd4tlhVV6bFgGEEqxVvkwuDiOzXCUc1NWv8VVVgKjgQu0Qw0HuRBPXAPmWdxPywlqQIAIBFiBG3v8ffDZ+GqTUYl5qMjNFRwJSNMAHlFhKixvO5x2pkQS3r5nFQ87DmUKBF7LyiVHKbyLnAGagthpWAZA0ix7x0PvhLIDNhe+w+uBDh6zPP8ApPN9beqI7+n9j09Ywirw5SjpNTS7Fj+I8yTNm1alE9AQIttgHFOgqklVUFjLEASx7k9fngVfJo06kU6rk6RJIEBpj1AWB3GEVuHq2ufM/EKFoqOPRBEQeUGLgRPWZOPVeHqSx1VBrdXMVHEFYgC/KpgSosZMzOA5leGU0VVCKQoYDUoMBt12gKf1RA9sOkoqF0BFCkQVCgLBmeXa8np1w2PD1vzVL1BV/SOLiLC9ktdPSb2ucd/o9f1qn6Xzf0j+q/Kb/o/2PT2GAKMqgj8NI1ahyD1R6h+0Bad8JTK01MpTRSBEqii1rWHYL9B2wlMgojmqctQ1B+I251SDe6XMJsIHYYRTyABQhqnI7OJqMZLapBk8yibKbCBEQMAZqCmSUUk7kqCTYgTaTYkfM4992Utq0LqsdWkTI2vEyBMH44FR4eF0Q1Q+XqjVUYzq31SeeJtO3THqHDwvlw1T8NWUaqjnUGi7SeciLE3F++AcCgoIOhZUaQdIkL2B6D2GE1csrGSiEyDJUEyvpMxuJMHpJwCjw4Loh6vIhQTUcyDHM1+Z7WY3F+5x0cMA0w9W1I0h+K2xjmN71P8AxN8A5amDBKg6ZgkTEiDB6SJGEjKoYlFIBkAqLGIkWsYthvU4YCI8ysPwxTlarAwCDqmfX3bcg4LVyOrzCXqjzNPpqEadJ/JHonrG+ATU4ZSI0imiyCDpVRynSGXbZgqg7WA7CC/c6ZFQFFIqmagIBDHSq3BseVVF+2BVMhOs66o8x1YxUYRp0wF/UUxzAeqTO+FtkpJ56o1Or2qEQVC8oH5UMXUWMmd8B1chSiPKpwQQRoGxmenWT9T3wr7jSNjSQz3RYgLpHT9UlfhbbCRk7+qpepr9Z7ej/Z/sbYWuTiOap+kL3c9Z5f7AmybWHbAFTKU5nQkzM6RuSCTtvIF/YYWMjS/q0/uD/LAKWUjTzVDpZmu7GS02N+ZRNlNhaNhDhaAA/N83J/eTJwHeI1wgJMxIFvcgDcgbnEZUz9FwQ0jQ08yn8kNIsbWPynEzXuxwGMBC0qFAOFBbUoVBI3GpXUiBBIYgz9bCcL4c9FDoRjJbSAepCjYQNgv8e4mVw0z2bWjTeq8hUUsxAJMD264BmnlSWWo0OdVidPNqM7RfVPvC9hjtJkBVxVYjUASSTMKF0ntzEMR3na+GTeL8qKSVdbaarFKY0HUxBgwBsATEtAwYeJ8tFclzOWJ81dJ1CG0kgRzibSs4BRWlCxVP6MFVkSVLKQ5FiWJC8x6/EypVpgeWKzqWgiWALSppgAkTuswLzB2w0XxjlD5J1tFcxT/De516L25eb9aO+2HKeIMu2YOVkiuCRpamw2GqzEaTa4g3jAeepR1F/vEKxkhWGmVWZkzEaJ3A+ZuapXSEX7wVK23UFo0zOocxHWO5wbNZqnTpmrUIVFEksNgeneTMRuZ98IyGep10R6YJRgdLFYkAwRe636GMAE1qbPC5liWLcqsvYN0XUulRa4s15kYQuZpkFRmiS1wQ66hDgwAB+2qbbFRubpyXH8tWrNl0J81QSVamy7QDBZQOu3UXw2XxXlFFWGIFDlqRSbl5ggA5b8wA5Z6dMA6DoTAzRuVhda94AsJu3zOFVaiNqnMMqggMNSgDUXEXFp1AAfsr8xV/EGWSimZY/hPGlwhMkyYiNQ9J6Y5nfEmXpUqdWoSKdWCjaCdVtQMAEi17jfAFo5inDMMyxGkbMsKHKqriBtIkHa7fIlZlWHOYaLsoJXoTIAiW9QWL7L1vgec8QZejTWrUaEchQQpbdSwELJFgd8ey/HsvUrfd1b8TTqClGAgqHsY03Ug7/vwCqmapsSfvOkGbakAI0kSJW4EFgfbtYqpVgT/9TKwoiRvq9Wob6pAj2gYkQg7D6DEQ/HMr5xyxYeaDdDTaJADjmK6bCDv+/AHZ1sprkNZZJUFjrIG4gnUIsP44LUqL/XXUQQpWZAM2j1SQYt6e04c03Un8smD0m9x/Cfljq1KZsCjT0lTJ+HXAMiy6Y+8nYwQ1M9PVJEW1A/3fYYcUmURFSTJtIudTEiPienYYcNTBsQCNtsGCDtgBLlyNmb4SPb29j9ThyFPc/uwkYXB/kYAPFM2lINUqMERYlm2EwP4kDDbL8UpVCwSqjFG0tDCQ0AwfeIOHfFuFrXV6dRA9N4kExMQehB3GGeb8N0agUPQRgoIG2xiQb3mBM7xgF5nNJTANR1QFgo1ECWJgKO5J6Yb8RpU8wlagzxyxUCkSoYSJ1AgSMOMxwCnUVUqU9Sq/mLqdiQ4JOoMW1TJPWLxtbAuIeF6NUualMsanr/EcBuRqdwGA9DEfv3AOAgc34Syfk0aJd0NN4pPrXXrczpupVixG2npbHa3hTKoMzUeo6nMyKlRmUaddQHSvLpWW0gTJsL95mr4VosGU0rO4qNztdwoWZ1SBpAEbdYnCavhKixJakSxRUZvMeWCFCuo6udgUXmaTY3gkEIMeBcuBlx5tX/RjKXp3mp5nN+HcTa0W974d8b8L0szWp1zUqU6tONLUtAmG1LIZTOm8fEzOHieCsuGVhR5kAVTrbYCoP1r2qv8AX2EepeDaSVKFSmpT7ugREGgiFDgSWUvMO19U/vkD8S4cmYotRqglGABgwbQQR2IIB7e2BcK4SKFBaCuxRZAJA1QSSZI+JEgDEwMq3b9+PfdW7fvwFareFqZzi5tXqLUBBIBBVoEGdQLGVsb7bYj8x4MyyLmHqVqgWtzMzNTXy/xNcq2kab8t5ti6/dG7fvH+eAcQ4R51NqVRZRxDANEix3BkYCAzXh1K+UpUHr1XRSGWpqQu4AOmW0kMAG3i9j3OA8Y8M0amWo0KtV1p0AFVgUBNgo1FlIk2FgLnE4nhqnrpuaYZqSCmhY6oUEEAAmJBHq3+OG9DwXQRGRaRVW8uQKjf6qoXT81tJ/cANgBgGnHuA08xRSnWqslOlfUNKkaVK3LAiIJwjh/h2mlb7xRr1BqQKVUp5bDy1AaNJ5oAYHvfYkYlk8MUhTq0/K/DrEl01mCTuQNXJe/LF74TmfCdKp5JdCTQAFM6yIAKEAwb3RTftgF8MoPTpKj1GqsJl2A1G5InSADAgbDacRSeGk++tnFqN5t5QhSolAlwIbYTvv8ATDgeA8vceW0EgmahPp8wDc9PMf6+2HA8JUxsh9VN7uZDUlCoQQZB0gA9xM74CNzfh6iK5zLVWpE/pCraFfk0QxJIAj/D5x3DvBr0MxRalVmnTy70gxjzVLtVYEDToMaxE9tu9p4n4dGYpPRq62R21HmAIhgQAeiyNsAp+EaYXRFQp5jVNLVCVllZWETJUhjYmxuIOAc5ZTTpqHcuVABqPpBb9owABO9sONWIyr4NpMzsQ8vJP4nU1EqTG3rQH6jrhzT8KUlYvpaS+v8ASGJ81qu07a2Jj4DoMA8p1A0wQYMGDMEbg9iO3TBI+GGg8OU5qyhIrahUUuSrajJ5SYB9xiRXLECALDbbAf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-1790700"/>
            <a:ext cx="25622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33924"/>
            <a:ext cx="3886200" cy="566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68982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6309" y="1381125"/>
            <a:ext cx="4572000" cy="114300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FFFF00"/>
                </a:solidFill>
              </a:rPr>
              <a:t>Consequences of Antebellum Slave Life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3657600"/>
            <a:ext cx="4114800" cy="24685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Slaves Adapt to changing conditions of family life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AutoShape 2" descr="data:image/jpeg;base64,/9j/4AAQSkZJRgABAQAAAQABAAD/2wCEAAkGBxQTEhUUExQWFhUVGB8bGBgXGBscHBwdIBoaISEaIBwdHiggGRwlHR8dITEhJiorLi4vHx8zODMsNygtLisBCgoKBQUFDgUFDisZExkrKysrKysrKysrKysrKysrKysrKysrKysrKysrKysrKysrKysrKysrKysrKysrKysrK//AABEIAQ8AugMBIgACEQEDEQH/xAAbAAABBQEBAAAAAAAAAAAAAAADAgQFBgcBAP/EAEsQAAIBAgQEBAMEBgYHBwUBAAECEQMhAAQSMQUiQVEGEzJhcYGRBxQjQjNSYqGx8BVTcpLB0SRDc4KT4fElNWNkorKzNIO00uIW/8QAFAEBAAAAAAAAAAAAAAAAAAAAAP/EABQRAQAAAAAAAAAAAAAAAAAAAAD/2gAMAwEAAhEDEQA/ANTzL85ud++KK3ifMZyu1Dh5RUp/pK783WAVF7GDFuaOgxY/G1VlyuaZZBFN7jpNifoSflirfZLTAy1Y9TWg/AU0j+JPzwB8zxvPZOrRp5jysxTr1UprWUFCpYgEMotMEkfA74cfaDx/MZOnTqUSmlnKMHUsZgkQdQAEAz8vfE3xLiGWQha9Sips6rVZAbGzAN2IsR2xUvtZcNk6JBBBqggi4INKpBHeR1wBs5xDilKh9515aqmhXZAjghSASRcTAMm46mOgl/D3iA5/KGrR/Cq3QhpdUqASJiNSkEHpY4qnF/ElY0KeSOXWga1FUFSrU5ChUL0WFkWmTE7dRbPB3ABkqHlatTsxao0QCxAFgbwFAHvE9bBW/C3H+JZ4VNFTLp5WkHXTe5bVsQYsB+8Ym+B5rPjNvRzeg0xSLK9NCEJ1qANZ6xqlTe07XxSPAefzFFcyctlvPnRJNQLogVI5N6hMmynpHXGk+Hc89XK0KlT1vTVmtFz7bDAO+JZo06NWoo1GmjOFJgHSpME9Nt8V/wABeIGzlKp5pBq03vAgaWuth2IZfgBNzhfjTMM9OnlKZ/Ezb6CR0piC7fIdOoJxV6NMcM4sFAIoVgAJn0uYEk76ag+nxuFq8UZnNrUy6ZMD8QuHZ0JRY0wWYekRq+J74gM/xziNLNU8qamXLVNMMKbQNTaRN53E7Y0Bnxn/AInIPGMr8KX/AMr/AM/LATHDsxxBc4lLMeW1JqbNrpIdMjYFiJVp6H2jrizzhWvCQwwEX4l4391pBwut3cJTSY1Me56CxP8A1xA8Y45xHJp5tenlqiWB8suCjHbVO6zae8X7yvjLgrZuhppnTVRg6GYEwREjaxkHuB0xVafi7O5ZhT4hltdM2JKAMfcMPw6h6xbbfrgNHmcVnP8Aip6XEEyzIq0mgayZJLjlbsoDcsX3JxY0zlM0xUDDyyuvVNtMTPta+Mx47wt8xlanEDqDvW1AXEUByLb9YGDPa+A1Qe+KZS8UZw585Mrl7NdgKnoCh/1vXogbRPtid8NcW+85anV/MRD+zrY/CfV8CMVWiP8At9vgf/xhgNCXFT4n4kzaZ4ZSmmWPmQabP5mxBI1Qd7HYf8rWDigeJK7JxigyIajBFIpqQC1qgiTb3vgJvPcU4lRal5lPKtTeoiMaQqsVDMASQxEW2NxO/SbcT/P8jFd8N8brV6+YSrR8kUtGlCZeG1yWIsZ0yIt7nfFh1YAXEqKuKiOJVwVI7g2OMz4HmG4TUq0c2GGXqEFK6qSs3Eki4JWARuCOoM407Njmb44aScBmf2hccy2cSlTy01qgYnUiGwII03EtJgwAdsE8c8T83I5Wn5dRKph2psh1BVD05NoALRAN4IJA2xpKtFhbHVc9CfrgKdxXIJxHh1M0r1KafhyCDqUaXpkHvEdpCm4wDwT4sU5YrmCwqZdCWJVzqQEAGwMtdVI3Jve8XQX33974UWPc/XAZR9nfHqOUFYV2ZS5TTFN2nTrkyoMbjFmPjdauao06AJonWatR0YWWmzWBuIiSSL7DFxDHufqcdE9z9cBn2SNDieerGo1RRTQCgqlkJUEhnJi1ztYww7WZ+PfDmXoUFZHqeYXgK7s+pY5otywSDONMqOTuScJpn5YCA8HcbGaoKSZq0wFqyDOro3uGA1W9x0xUPFPE6Y4rSqEnRQ0LUOk2Kuxa0SQAenYxjTY+PzwQMepP1wCFYQCNjf69ceAx0pjyjAV/xT4hbKVssNOqnV8zzFCy8KFuvwkkjqAcR3ibxRlMxlWpUH8+pWgU6aq06pBBuBBEfH+OLmBgYogEkKoJ3IABPz3OAofiLiK5bJ0ci1VVqutNKp/q0J5m9xNoFyNWJVfB2XNMRms35RW0VxoKkdtEadPTaMWpgI2kx/N8cZcBmf2d8bp0K9TLtVUpVYCk02Zw2kR21iI+AG+E/wBOUF4w1ZqqikCRruRIoaOgmNVsaeEHbCvLHYfQYCocX+0HLIgOWqJWqFgAIYAA7kzpJtIEdSMRXiDi1BeM03NVQlGFqMTZWXzNQPwkT7z2ONGCCNh9MEUfDAVbifj/ACaU2NKslWpB0IA0T7mAABvvOLPwqv5tClUO9SmrGDaWUG3tfBAo7YIAP5OA5mfUfjhrUw7zI5m+Jw2fAD0yMcK798EGORvgGmYzIpUy9VgFW5MRbpAkkk7AbknFS8K8cfPZ6pUutGjSKok9XZeZuhaFNumw6kyHFuJnMk5fJ8zg8+YiUoWglWnmqwSBp7m4xIcB8P08q1XywIcUwBF4SmFv3JbUx+JwEqFx074UNsejAIK48ccqkjYE36R33v23woi+AacR4itBAWBJZwiIsamdjAUSQJPuYEE4Tw3iS1TUWGSpSYLUptErIlTKkgqy3BB79QcRvitNLZOqTCU80us9F1SoY9hqMT74Fwmkz53iFSkygEUqaPGpfMWmZsCNWkkSJHUYCLqZnM56tmEy+YNBcs6qoAs13DMxFzdbLtFo3OLwi7Tc9ek/zvjN/AuVzBq5vyq6JpdfM1UdevmqXHONGzd9x2vpUCbYDxGEss/DBtOE6ZOAQBbHgt8KAwmSNoO25ItN+hvF46+2+Aq/iri1XJ1qVcTUoVOSpTnZhJDKdwxBNtjpv3FgyOfSsupCfdWBV1PZlN1P83x7iPDqVdRTqoHSVYg7Egzfv2PcEjriIy+fOTK0M0x8oQtDMsbEflp1G/LUAsGNm33nAWIDBFwkXA9/5+mOqN8ApRtgkfzfHFXBfngEZj1N8cRnEM7SoLqrVFpqTA1mJPYDdj7CTh7xSkXV1DvTJtrSNQv0kET8sRnD+CUKLa1TVU61ahL1D/vtJHwEDACzGaruq/dqa899dfUgUH9iNbHrpOn44CPDvm3zdZ8xefL/AEdEf/bU83+8WnE6TjhOADRy6ooRFCouyqAAPkMLC46d8KGASBj0YUcJkTcjAJbfHQMcYTfHPLGAUwBBBuDuDt8CMIJWmtlsokKgHS8KLCewwo6e4+uEuoI3+eApXgHLVqVbMirQq0xWIZWZRpsWOkmd+YRY7G+LxAwlQOhH1wTQMB4uO4+uPSO4x4Jgnl22wAiLb49GFPTMXGFqmARpwl1BBBAINiCJBHb3wUDHYwEGvhtaZ1Zao+WMk6UOqkZ70WlRfqmk++HWUzNanq+8rSCj/W02Ok2PqRr0/kzC++JEHBJwA8nXWoodHV1OzIQVPwIMYcYi6/BKbN5lPVRqHd6J0k/2l9FT/eB+WH9Om4ABcExc6Ik94BtgFZjc/E4bTh1XF2+OG874BFSpAZjYKJPwG+IPiHFxUV6aqdNXJVKyubWiANJEgw09Phhnmc61Srl6hCS+QrvKw6hiKJgMfUnygxeejLIIQlJttPCDaF/MAbQIEadthbvYJ/hObFPI0qr7JlkdgN7UgSPjjHs5nM1xCvs1V2krTW6qB0UbKB33741NEY8HAABb7kttwYpA/ORjP/A/GKVDOIzgoHU0y2saBqIIMFdQ5lFy3U/IG/hXj1bJZpUfUtMuEq0mmBJ0ltJ9LKSD7wR8LB9r9MefQkA/hn/3nBPGPgjM5jNVa1E0obTAZmU2RR+oRuO56e8B+1qofOoDr5RP/rOAsn2Yf93rb/WVNo/W/wA8WirU0hmP5QW+QE4q/wBmYP8AR6e71Pf85+nwxMeJ6+jJ5lu1Fx82BUfvIwGBLT7gExf+Tjbvs/zGvh+XtGkMn9x2UfuAxjDK1zBAmJjr0E9/+eNU+ybME5R0P5Kxj4Mqn+M4CkePcvpz+Y5Rdg395Fb+JxM+K81r4Vw9TBkA/wDDp6D+9sD+1GgRm9UWairH5Myf4L9RiDzuc1ZXJ0zvSFaf9+rI79BgLBwjKgcEzRCj8SqDYdnoj/A4plLKs7aaaFzvCKWJHeBJjGimlp4DtGoK397MKf4RiG+zBT9/G8+W/wDAYCR+zGjVoVK7VqdSmgoyS6MogMD1AHpn5DFf4x4hzWcrcrVYZiKdGmWEDcCF9bRcm/XpEa/x6izZeuiyWak4A9yjAD64x7whxZctm6VV/QZViL6QwjV7we3Sd8A64B4szGVrItUt5YOiojlpAky0NJDrJOwmADtbTPGLEZHNQSCKL3U3EDcHvileNPCOZzGaqVqFMPTqBCGFRBJ8tRaW6xMx/HFy8VITw/Mg7/dnHz0HAOKXGFFSsjwlOjTpOajNAIcNuIAWIje89MS46YoPH6krnx/5LLEz/aqfT/riZrZ80c1nnjVopZYwX0gy1VdzIEAz74C0LhYY/wA/9cDG+F/XAIzB5m+OGrtY/A/zGHVfc/E4A4sfgcBReGNKZMxtwmqYAttl/gB8I+mCUX0gKCHH9EGGgjUB1jpO8G+DZLIPSTLComk0uGVKbiQYYCjK6hKm6nY/XAMuCvljYrwc3IvNt57dvjgLTwJ/9Fy9reTT+H6NbYyrx54QOVbzKQnLudv6s25D+yTsfkbwW0TN1no8M1UyVenlVKneCKYvBESPcYrvgHjlTNvXoZpxVVqYIVlQAiSHFlE2K/8ALAR/2e+MmRkyuYbUjGKVQm6HojE/kNgD0NtvSb7Vswy16I3Hlehrr63Ex0aPzCDimeI+GLl8zWoqZWm0KesRIv8ArCYPuDix/aJXNT7nUbd8qrG3Ulif34C4/Zu85FCFCgvUssx6yOpPbC/tErlcjUG2tkX/ANYY/Hb6TgX2Xgnh9P8A2lT/AN5/xnDL7V6h+70aY3atMf2VYfxYYCk0suW4bVqQDGbQE9QPKfr8WUfTFl+yKoQcyn+zYD/iAn+GK3lOL0k4fWyxD+bUrK4MAoNPl7nVP5W6HcYlvsrzX+mVF210j8CQyEfC0n59MBIfa1Rvl39qg+hQ/wCJxnhMC/Tf9+NV+1SnOVpNHprQfgUf/EAYy7JZfzKiJ0Zgn95o/wAcBqfiPLmnwjy/1KVFfmHpD+OMsoUHdoRXZuyBi0D2EmP+WNl+0Qf6BW7TT/8AlTFH+zD/ALwj/wAF/wCKYC8fZxSdMjTVw6trcw4KsBrMWIB/6jFS+0DwkaJbMURNJjLqP9WxO/8AYJ+m20Y0LxDWenla70yQ60nZTaxCkze1sUn7PfEVbMZmpRzFU1FakdKsqQSCsiyjVKlrX2PbARXgHxecuwy9ZvwGPITfyidv9wnftM7TjRvE98nmh/4FT/42xjfizh6Uc3WooeRGgX2lVOmTvpnTftfGqCu1ThGtjLPkiSe58k3/AMcBDcfDClnjFjw6hB7lTWn4kSOnbD3jR5+IH/y2VN9rVKp/5R/niO4xUmjm5sP6KpH4fpPpGJfP5GpVqZ1UUzUyuXVGIIUkNWJGrYxPykd8Bb9Vz8cLB9v3YGuC/wA9f88APMG7fE/xw2nDmuLt8TgJwAnAYFSJDAgjuDb+GIjiXC0AqVEkFco9BUAkaYJEAXJtEDE0Rjh9vrgGHDKAbKUqdRTDUEV1aZvTAIM3B3B98ZTxjwbm8vUmklSqoPLUpAlvmF5kPe0dsbETF/bDCrx/LLRXMNVAouYVyGub7CJ/KenTAZZwHwZma9QebTqUaU87VAVaOoUHmLHvsP3Gd+07htV6lAUaNVkSlp/DRmCwzQvKD0i2L9W4jSWpTpM4FSrPlr+tA6GI/ffA6fG6DFFWoCajuiABrtT9a7Wj3wGJrwXNiYy2Z+Hk1f8ALFu8Y8PzFXL8PRKFZ/Ly416abkqxWmNLWkMNJkG+L9U4xQFOpUNQeXSYpUaG5WBAKxEkyQLTvgWZ8Q5enSp1XqRTrAeWQrnVInYKSLdCBgKHk/s/1ZI1WNZcx5bsKOkDmGrSukjVJAFt7jDPwPwrM0c9RZ8vWROYMzU3AAKMLkjvGNFXxPlSi1BVBRqgpagr2c7Kw0ynxaB74fZbiCVHqohJai2l7GAxE6dREEjrBMdcBF+N8i1bJVVRSzDSwUAkmHWYA3tOM78M+G8x97y7VMvVWmtQMzMjCNHNeRIuBE77Y1fO8Uo0Ci1XVWqtpRblmJIFgLxJEnYTfAOJ8foZd1Ss+lmGqysQFmNTFQQizaTGAaeN8q9XJVUpoXdikKoJP6RSbbmBJxk9bwxm5vlK59vKY/4Y3gHDTi3FqWWTzKzhFmBMkk3OkKASxgGwvgKJ9mHA6lF8yK9B0WpTVSHQqGu0gSL2P78QfH/AmYo1CaKNWpTKFLsB0DDcMO4sYm22NT4nxmjlyvmvpLyVUKzsQN20opIUTdiIw3zvijKUQhqVlAqLrQgOwK7BuVTA+OAy3gngfNV6gFSk9GnI1NUXSQOulTcsbxaNpONW4plguTq0qa2FB0RVE7UyAAOp2HvgXE/FWUy5ArVghZQ4GioZUzB5VPbbfEsDgIvhPDFGiswYM+Wp0mQjlAAJiCNUySDJ+W8zAH0wjCxtgCrhenAVOC3wAq+5+J/jgJwetu3xwArgOY5GOlCccC4BrxTMGnSZhTqVSB6KYljJAsCRYTJ9gd8UReAZqplcrljRQCnRqF/OLBQ7llSCoP4iqS8bAnGjFceIwGfDgtbNJlBVSpSq0cs6h2BGislRPLZj+0qz8+8QjIcPzNOnlKz0KjPRzFd6tNQDU/EPqAkAiZNvaMaEBjunAUmnwzMVKaqaAC185UzDpVMKEEFUqaZgs0GADtfrhrluDZk0crQZKqfd82w8xCCRS3FVWPSSYkdBbpjQIxxRgKdwngdRslnaWYps1eo9QlmP6ZgJp1FkwOaLd/jic8J5E0cpSRl0vp1VAbnWxJYk9TOJcDHVGAr/AIvV2OW0ZZ64p1hVYppsEDcvMwMkkHtymSMMuP5DM+ZmhTpvVTOUkReZQtJgAratTWWIYkAyYHTFuwQYCI4LWZS2WKmMtTpIKsyKhNMTaOUiLi+4w18c5epVyj0qVJqj1CoEaeWCG1HUR202vJ7TiwRjuApPinJV6z0Kq0sxT/BcTl2QVkdo/DeXCmnEzpMzN8M6/DMwlChFHMpmFyvlhso9NUVgxZadRZsBylmUwZO8AjQ8cwFB43l80CHRc4My1CmuvLtSNBqiyTrBHIAxIk2M7QL3bLatC6416RqjbVAmPadsGYY9GA4MLGODCgMAsYVf+ThCg4J88A34gSJiZ1DaJ9Q79O/tMXxXs7xCoj0UCrFZ3UE1WsEUtzAISCQNpsZkb4neKoSHCnSZmZiIM9j27f54rfFV0V8kUDFVq1JhSYmkwB9r2nrI3vgHtNq5p6y4SL1A1wI16tJ0nkI0EfA7GZXTzDLUOuqpUNUkREQFIHpvoWZv1npGHLPrp1dKhiZGk+liUFj7GQPrhm9PleaNMsPTqYQxYQSQTyWMG5JBIkzcOrmm0/p1bTq1MFMwLXgEAghp229jjvm1NTr5yAtr0AoZBmEjYHSZkGZg3s2FPl5JP3ZSSTMsskEMsm15SBfo0dDhcMdR8lNmPrElrWmOWTqk9D8TgEA1A7fjJuBpKzpDBo2i5MXPRTthIrM2pTXUGV2UpYVIYQ9zJBSQdyOtz6rSqzqFOkXMlp3s48szueXVfuLRthFYtqB8uhA9eplkNrmdUdJ1bbkd5AOGzJIeaqjQV1EKV087AyTNjEfI3vOApnWGqayTp/qnAVpVQbn06pBXvPyGayn108sJ9c1FMbHqt7Gb9/fHRVYwWp0NbGyllnSQNmi81Cen5h3nAOayvrQecA41ckA6pMrqG4CorAHvBvsW7ZsozFswsBjMo1gpYsszGoKQPhp3kYLncwyl2AoyLqzMFKgKASZ3AYsNxuBgFWsQD+Fl4IIQmoo1AUwR+WwuZAmFg9YwDpcwx1MtZSvmFf0bEj0jQIMk7mY67QMDrZ8qzTmF0qCSPKZiNMBrjtpckbwetjgtR51JTWlcE3ZZ8xSBBUbwNN+nKO2AZuk0FPJoAVNSaiwUmVqAcppkFiAg09mbtGAd/e5qaRUILlgimnEaCNW4nowk9+8SKjXhWRswJA0AkBCGX1NJPN6lv0tvOBh2gSMtNix1dTpJ/Lcn8Uz/AGbG+HIpI6w4p62BmApv1iRe46jpfAAaqeUDNIJ1xsS2owkEv+VioG87HcY7XJAdfPAYc8gaiqqq6pW+5M9+brGEZZxaTl2QxzKVmTsAAIM1AY2+owtEqamGikwIMzAOg6gJABkEALf9Un2wAMw76iv3nSwLLGg2YomlZ2JEh/csRa0OKLsV1+aGBKRAN5QcsQTLEhoubx0wsUmVXPlUkYQwiDJE3MgQQNif3RjiUzphKNPyzEDUAIDLBspHKt+t1EYDtTMEyVqqFB1GxMJo29O2rm1dceytZmFP8ZeYLcAnUYJlSVAOpSGjoBO04G61FCFaVKYcuLLBtp5ulhcwdhhzSQyB5dPTJuGH6pWQAN45d8B53qC3mqCBBJE8zBdM8u5M9pnboJGG7L/e/wD5wyVX1klKZk8pmCRuJ3uCq/x6YIVb+qX/AIh//XAK4kDDRe/vtqE7XiN8R1PKapDcoCgALy2i6+9gBPvA2xJZ+iG1A7TPxhpg+0i/fDfK0giBRp5ReLD2/k3wHqWWVVKLIU+9xaLHf9+Gg4XS0FIOkhRGo7JGkTM2gYf45GAZNw5Jkl959bb6tXfaem0W2tjv9GU9AWDABHqbqxY9d5M/9Bh4Pb4fPHPgfb54BnV4fTLaoMkg2YjZtWwO03jY47W4cj+oEgFjGogc06tjsSZg/wCWHer3H8/xwnWO4vtcfuwDR+H0yIImxG52KopG+2lFHy9zgjZJDpkXUAKZMgKQwE72IHx2M4KKg7i4ncbd8L1iPUNp3G3f4e+AbLkad+XcsTdt2WG62kbx8d746ckh1EqecktdrnQUnf8AVJX4R2EHZ1/WXadx6f1vh77Wx5qqiZYAASbiw7n298AI5NCQStxJBk2kEGLyLEjCF4fTChAsKDIgk7LpgybgrykGfrfDl6gEywECTJAjsT2B748agEyVERMkWnab2nAN14fTEQDMBfU0wJAEzcQf4dhglLKIukAQKchbmwPQT0iwHSB2GCmoOpAggG4sTEA9ibfGce1C4kbxuN+3sT2wARkaYXSFGmNMHaJJiPiThVTLKbkSRG/sxZfjBMjBGqLHqWxgmRY9j2PSPfHjUUdVsY3G/Qb2J7YAP3Cn1BPKy3ZjZt5k3Pubi2OnJITqOon+23aLiYP0wQVB3G+ncb9vj7b4WHHcbxuN+3x9sAFMiiyADBBkSeusnrMkuTO+3YR6jw5BYAxERqbaIA3gCMHFQHqLmNxuOnx9sLWoD1F9rjpv8xgOLlRvLbz6m9/f3Nv8sOQPc4GlVbQRfa4vG8d4wTWO4wAs/RVg6MAytIIIkEdiDuMM6vDaTa9VJD5hUvKg6ikaS3crAjtGHXEqZK1AHNMkGHESp/W5gVt7iMVrwvmqvn5ijVeodAUoleDWgyC+pBoNMsLASReYwE5U4fSbUTTQl3V2JUXdY0ue7LpWD0gYS/DaRkmkhmoKplR+kEAVP7YgX3sMUXjHEsyrZmolbMoKWY0Cpyfd6Q1KIdSpdrNPKCLrtfFor8fK1NHlb5tcvIa0NSWoKnp/VYcv78A/XhlIGRSQfimtZR+lO9T+2QTLb3wqlkKaxppqCrM4hRZmnUwtZmkyesnFY8RcbzH3PMutI0QARTqrVBYMtZaZDKACjHmPKWEAyQcOm8XTRqVqdEsq1vKE6wRaTUqqtNmpL2EMbrMSQAnKeSpqU000Hl6tEAcuqdWn9XV1749SyFJdGmmg8sFUhVGlWiVW3KDAkewwPhHEVrUUrArDAk6W1KCCQeaBMEHcA7yBgfDuMK9NC/I7FhouYKvpMlZAExcmLjAOaXDqS6QtKmAiFFAUWQxKC1lMDl9hjycPpAAClTgU/KHIP0f9Xt6P2dsNW42jNRWkwfzH0tytZdFQzNgpJSwO4mNpwp+LIGdah06WMcrelFQu7GICgtuYH1wB3ydIyDTQgp5ZGhf0f9WbXT9nbCqmQpNqDUqZ1oEYFFOpBMIbXUSYBsJOGv8ATNGfUf8Ah1LcxF+XlIKtMwRpMxBwbiWealohQykkNzQwi50rEEBQzGSPTF5sBKuQpNrDUqbeYArygOsDYNI5gJsDtjtXJ0m16qSN5mnXKqdWn06pHNp6Tt0wxTjQ+71qzIfwAdapckimtSFJieVh2Ez0w9pZ1HZlRpZfULjqw678ysD2KkG4wHqmRpPq1U0OtgzSgOpljSxtdlgQTtAwpshSMny0MuKh5Rd1jS5tdhAhtxAxE0uPMGCVERGNTTOtikBqSmGCerXUKCQAWQiRIh/xrPtRQOAI1QzsGKoNLczabhdQVS2yhtRsDgDnI04YGmkM4dgVWC4IIc2uwKqQd7Dtjj5CkZmnT5nDnlF3WIc2u4gQ24gYBT4zSMyWU6mEMrTy1GpzYbFlgDqSo3IBV/S9Akw4MAHZuuiItzE+YlhJ5l74AhyFL+qS7ip6V/SCIqbesQObf3wr+jqVj5VOQ/mjkX9JBHmbeuLat8Ey9QMAymQwBBvcG4PfEYeOqILAKorvTcmTCrSeotS3QqFM7AEztOAkBkKQiKaWc1ByiztMuOzGTLC5k98Lo5KkunTTpjQWZYRRpLTqYdi0mSLmTiOTjQKNOnzFdl0CTyrXanO0yQpMex3jD7+kKUWcG0ixMzpiw3Mstt+Ze4wBqWRpLo000XywQkKBpB9QWByg9QInDtEAAAEAbAYi8rxRCql2VSwmJNuQMZkCCBP0md8RNfxYVZl8sGCRMkbHsRb4YCwcUpIy1FqqGpkHUpEgi/Tr8MQfhYZZ0atlqZUMxQs8lmCW/MSwUdFMfDFgzhYaiolgDpBMAnoCegnr0xXfCuUr0UqJXWmpNRnU031TrYkgjSIiwnr7YCP4zUyCHM1K1Jy2XdGqKSxBapBV1TXpYHrYek9sSdLL5Z8zVIVvNpGnUd9bhQxU6fzR6FEiIIKzOGvGfDprZxKhCmi1LTWUzJKiqKZjrBqE+2kYjk8OZg5QK5Q12rpUqBSNLhFVFALKVkKqMAyldQuMBO1eBZOKmpE01QdQZzpgsGbSC0IpYKx0wJAnC8xwygWYkQ9YqxK1GRmZVgMCrAggGJW5BvvivJ4WaKYZEKrSzK6ajK+lqpBQCKaqAIJhRCzAnBMnwB1NLXQo1Yo5dCz1L0mosSSvLJ3BXSRJAmN8BK8GehVoNSpqUpzUp6CdLGGKuZDajLTLTJMk3OCV+DIriqrCmFYu8iVMhA0SdNMFUAMDubG5hsp4aenUoVdNLXSrZqo7Wkip5nlAkCWjUAR0vieps9bKDzqf4lRBrpo2ggncKxaVYC4MiCNxgEUMhllWlUDctPSKbGqxH5kQSWhvWyif1j1OCJkaFXU4PmCorBocspWotMHrABVE/iNzMelDMnSrhnUeWSSaQJK1qTajBADaQxYCxO0yAEZDL5mmKQ9NNFGtQKRJ00aA0zqFtQqibm62iIB8/AsvB1AgNYk1GE6i/Wdyar+8t8Ie5nIo7KzapSYh2UEEgkEKQGBIFmBGGfiDKNXoeWgKlxJJiUIUsv5hzCoF7ixm2GQzeYd6igsrKacoBTOlSqlwpmNQJtqa41ETEYCUXJUfLqZcell511HVDgrJadVwsBp/LvbCqFCjTdipUO5Iu1yZZyACbGXZiB+tO0YacLy9UV671dmVVQ8pBC1K5AAW4UI6b3nVhjS4WwKipSD/AI7VDUUoD6qTAks+oKaiioVEn8NARGAkP6KoU1BYnTTOqatV2CwUO7tZQyI0WEibScHpZWnVpIutqioCusOSWhSjamB5puDPX3Fg8TQ18m+lGDVaVkOkMCwHKZOkETe8Yb1nzUk01qadEc7UC2oPdrGNTU9USYDabATgHtbI5emGZyFDEmWeADrNYkSYBDA1PaD0GAZnw9SKkU5WwEyWEDyZ5SYNqSX9vcyy4jk8xUSoranHMEH4QMHLVUksGALF3ANgAdrYO4zeqxMCoxgClGgNyrJJJBTf0kGb7YCYyeWKqQXZpi+0cirCjZRI1QLSTGI9eCZV9QWCBCsEewIR0M6TZijupJuZvcCHXCaDLRCsWDAvckE3ZoMi0Rf6Yj8rSzCUqCU6eg00Sm5JpnVpNMTMyaenzT0aSLC+AeJwiirMBILSxGq5moz6o3ADsfa4HQQVODUt4bpB1tMjy+aZ9R8tJPt7mY2hSzfnUXdZAVlqGU1QTRPQ6Y1hzYToA/NixA4BiODUoIIJlShljdSoEb9gL/HDep4XoMSx8yWMn8R9ziZDY7/O+AFn1kONZSQRrWJWx5hqBEje4IxVfAGYL5WWc1GFWpLM2pjzmCTPX6YsXiHN06NKtUrDVTVTrWJ1A20wbGZiDa98VzgfFaNN2p1MquSZqXn2KaWpj8zMgAVl6qdhOArOczNZKlagHqAZKu+ZLcx1UiaRSlM39b72AHtaVyXGqqJS0oXqZ6pXrLq1MEpqRoQKpm6aDYwJJviyDNZJxWfXl2GkLXaUPIQYWoeqwTAPvgpyWWzFFBoo1aIA8uysggQNMWHa3wwFb4t4pr06dSotFPw6FGsyPq1fiOUNPUp0yCp5v3GcPBxao9SsgNFaSValCCzLVLLS1Flkwx35IEAMdRi7HJ8do1/KV8iopZqKKmaTyFJ0q1OAwRSDEiBvGJ+mMm9QVR93arVRocaCzotn5t2UbHtscBB+GuMtTFKlXKLT+5JX8xnbULhT5jMYkzPttJxYc1XIq0Ap5ajMGtMgUywv0EjERn8zlGSkKSUqyVnXKE0ivIjS2mVBhRE6RG8jbE0aNDMKPTURSygqTpn0ssgwRupHxHfANv6cpqvPqsJkJAMsQABqJnlPx0sR2xIV6wRGdrBVLH4AT1w1p8PoNJVFMGCQTZlPS9iCNxhdVKVJCHMK1QG8nneqIHLtzkD+PXAMMhx1TRptVI1sreYad0DU9QqGZ9Mq5BE2HuJWOMB6tFU1QxYPqWIhKhA39UpNrEd5GF5ujl1qAs4Q6XZkLHSQQS7MNogEmbWwfK5ag+mrTCsVlVcEkggspBMzIJdb3FxgGHEOIV0FdlFMrSXUCVYDZyUJ1dB5ZLgQNTWJGHuY4pSp1BSYkO0aR+tq1xp7nkI+OnuMKqcEy7appKdRJM3knVP11MCNjqM74NmKVLXT1ga2OlCQTcAvEgWspN+2Ahv/APQEFCR+GG53AiVNB6khSSV0kLNzad8PeKcT8qrSp2AfdiCY/EpIFgEQWaoAGuBaRBtzO5TKJy1FgFSQIqGVEIYCzJ/ECdzqA7Ykq2TRyrOoZk9JO4uD/FVPxCncA4BhnuOUaNTQ5bUFDWUkQRUMyPam5+XuMO8nn0qFgpJ0byItLAETuCVYT7H5pzfDqLEu6AnTBN/SA4i29ncf7x74EGy6GnU5V85gKbX5mcEgDpcEkD3PfABr8cQOmluUOwqWMwFqgFet6lNlHeD0g49U4m4yyVRAZqqIZUtY1xTPKDJbTfffvg+Xy2WqrrpqrqzNzCYJBcN/6i+2xLHck4cnJU9Ap6eQEECTuG1AzM+q/wAcA1y3FCViqIraboqk6YVCTYmVGtbg2mOhOCpximASSx0gEwjRcMbWv6T8OuCVMlTZtRXmveWG4AIMHYhVkbWB3Ax4cOpRGix3u3aO/Yn64Do4kikhiZBbZTsNf1MI3xj3GDfeh0DkdwpI+R6jCFyKAyohtwbmDzXuYPqbfvh1Qp6FVVEKoAA7ACAPpgGXifhiZmhVoO2lagiexkEH3uBbFczPhyvWNRsxWo6/uzZen5YYKNQvUfUZ1ewtGH32nD/s/MTH5N/9qmIziXBstU4pSVaSeYoOZrPckwdNNd4HPzbflXucB3OeEXbzCKiLKZYIOZeahMyVggNNitxY9MTfAOHmhTYNp1O7OdDVGEtH5qhLE2ubAkm2IL7SETTlPM8kr94v59qX6N/X+zGI/wAGZnQj+U9MIM4BVKXy/llT+hZiNKiASTO/a+ANwbwZWpPQOrL0/JfU1SkjirVE+hiYUoRbbaO2JHLcArCsju1EKi5lQE1k/jOXEz2J2BERY3swy3iWrUpUWavQoFxmCajqNH4NQKq3YWIMmL2tgGT4m1LPV1gJSr5xFetYjUaCFaYBMgsfzHYECJ2CWzHh+rWWmtXyEKVKbN5AdSyIjr64BnmsIGkSNRmRJ+HcjUy+XFF2V/LJCEW/D/KGtZgOXrYYj+A8XqPXKVnpy3maadMK1kYcwqLUJiDB1KObtth5ns+yZqmlzTKNqhSTrgskGN9NNxpm+tcBHnh9ekrQWYVKq1G8ksGLGmRUECAAWCsCWALEzFsGzXCcw0fiagK2og1WAIFak6kAJ+ojDyzIBbe04djjS/1dT06tgRGp1UzOmGKGDOxU9bdy2YqfdHqE6qirVImN0ZwBYR+UDAK4hlqpqipS0jSt5dgHhasU2UArp1sratxzfNfBaTouhqYQDnLK+rU7u5aZRRqJ5ybCXiIAJaji+nSjU6kzo1EoZgorNYiYLraATJgWwThXHFrOECOpKFxOkiAtExysbxWQ/XtgI7JZbN1KSEValNwCGNQtOqEhwh9YI1Ag6YaSBh1luHZgVaTOwKI06TVdio05gRcfiGHp8zQQFIHuTM8cWiannDSiVdAZf9ilSW7WLX2AGE1eKMxUIlRStRQwKgappM5pgm03XtB9twLxrJVXrUatLTqohiupiAWZqfKYU8pQOJ6EqQDGAPkc1IIqsYqs36VgNOtSo0qoEBRpKmRv3MvMjxVKpUIGIZA4YCV0sW0knYatLEfLCMxxkUmqB1MIQAV3jyw7EgnoOgubfIGeV4fmhp11SVBJI8xmJ5KYuWB5ZVxp/bmxE4PxDg1SplKNEEK9NV5wfS6UmCstrxU0nbb6F7xHOGkRy6hoqO2n1cgU2EgEmcATxBTYgIKjSWA0rNkKhm9ll15jaD7YCPp8KzNOmadEoijz9MORGt67UztAiaV4J9X+9OcLR1pxVMtqeDM8vmMUBPUhNI+u++I0+I19ZpstNULOTpleamJMNGgK+skEwAe0Yd8XzLrlatVJRxSZlspKnTIsZUkHpt8sBJHCwMRRz3l8jiozaS3MKWojXGnkIWVJVbCOZTJ5iAcQ4k2k6A9Nk1atSiARl6r6Z5lJVgswTt1BOAm1+GCziMXiS6gAjwWK6tMCQ6oTciRqMWnY4VlOJVHRG8uNSgxI6icBJ5hZJBvhu3eMd4tlhVV6bFgGEEqxVvkwuDiOzXCUc1NWv8VVVgKjgQu0Qw0HuRBPXAPmWdxPywlqQIAIBFiBG3v8ffDZ+GqTUYl5qMjNFRwJSNMAHlFhKixvO5x2pkQS3r5nFQ87DmUKBF7LyiVHKbyLnAGagthpWAZA0ix7x0PvhLIDNhe+w+uBDh6zPP8ApPN9beqI7+n9j09Ywirw5SjpNTS7Fj+I8yTNm1alE9AQIttgHFOgqklVUFjLEASx7k9fngVfJo06kU6rk6RJIEBpj1AWB3GEVuHq2ufM/EKFoqOPRBEQeUGLgRPWZOPVeHqSx1VBrdXMVHEFYgC/KpgSosZMzOA5leGU0VVCKQoYDUoMBt12gKf1RA9sOkoqF0BFCkQVCgLBmeXa8np1w2PD1vzVL1BV/SOLiLC9ktdPSb2ucd/o9f1qn6Xzf0j+q/Kb/o/2PT2GAKMqgj8NI1ahyD1R6h+0Bad8JTK01MpTRSBEqii1rWHYL9B2wlMgojmqctQ1B+I251SDe6XMJsIHYYRTyABQhqnI7OJqMZLapBk8yibKbCBEQMAZqCmSUUk7kqCTYgTaTYkfM4992Utq0LqsdWkTI2vEyBMH44FR4eF0Q1Q+XqjVUYzq31SeeJtO3THqHDwvlw1T8NWUaqjnUGi7SeciLE3F++AcCgoIOhZUaQdIkL2B6D2GE1csrGSiEyDJUEyvpMxuJMHpJwCjw4Loh6vIhQTUcyDHM1+Z7WY3F+5x0cMA0w9W1I0h+K2xjmN71P8AxN8A5amDBKg6ZgkTEiDB6SJGEjKoYlFIBkAqLGIkWsYthvU4YCI8ysPwxTlarAwCDqmfX3bcg4LVyOrzCXqjzNPpqEadJ/JHonrG+ATU4ZSI0imiyCDpVRynSGXbZgqg7WA7CC/c6ZFQFFIqmagIBDHSq3BseVVF+2BVMhOs66o8x1YxUYRp0wF/UUxzAeqTO+FtkpJ56o1Or2qEQVC8oH5UMXUWMmd8B1chSiPKpwQQRoGxmenWT9T3wr7jSNjSQz3RYgLpHT9UlfhbbCRk7+qpepr9Z7ej/Z/sbYWuTiOap+kL3c9Z5f7AmybWHbAFTKU5nQkzM6RuSCTtvIF/YYWMjS/q0/uD/LAKWUjTzVDpZmu7GS02N+ZRNlNhaNhDhaAA/N83J/eTJwHeI1wgJMxIFvcgDcgbnEZUz9FwQ0jQ08yn8kNIsbWPynEzXuxwGMBC0qFAOFBbUoVBI3GpXUiBBIYgz9bCcL4c9FDoRjJbSAepCjYQNgv8e4mVw0z2bWjTeq8hUUsxAJMD264BmnlSWWo0OdVidPNqM7RfVPvC9hjtJkBVxVYjUASSTMKF0ntzEMR3na+GTeL8qKSVdbaarFKY0HUxBgwBsATEtAwYeJ8tFclzOWJ81dJ1CG0kgRzibSs4BRWlCxVP6MFVkSVLKQ5FiWJC8x6/EypVpgeWKzqWgiWALSppgAkTuswLzB2w0XxjlD5J1tFcxT/De516L25eb9aO+2HKeIMu2YOVkiuCRpamw2GqzEaTa4g3jAeepR1F/vEKxkhWGmVWZkzEaJ3A+ZuapXSEX7wVK23UFo0zOocxHWO5wbNZqnTpmrUIVFEksNgeneTMRuZ98IyGep10R6YJRgdLFYkAwRe636GMAE1qbPC5liWLcqsvYN0XUulRa4s15kYQuZpkFRmiS1wQ66hDgwAB+2qbbFRubpyXH8tWrNl0J81QSVamy7QDBZQOu3UXw2XxXlFFWGIFDlqRSbl5ggA5b8wA5Z6dMA6DoTAzRuVhda94AsJu3zOFVaiNqnMMqggMNSgDUXEXFp1AAfsr8xV/EGWSimZY/hPGlwhMkyYiNQ9J6Y5nfEmXpUqdWoSKdWCjaCdVtQMAEi17jfAFo5inDMMyxGkbMsKHKqriBtIkHa7fIlZlWHOYaLsoJXoTIAiW9QWL7L1vgec8QZejTWrUaEchQQpbdSwELJFgd8ey/HsvUrfd1b8TTqClGAgqHsY03Ug7/vwCqmapsSfvOkGbakAI0kSJW4EFgfbtYqpVgT/9TKwoiRvq9Wob6pAj2gYkQg7D6DEQ/HMr5xyxYeaDdDTaJADjmK6bCDv+/AHZ1sprkNZZJUFjrIG4gnUIsP44LUqL/XXUQQpWZAM2j1SQYt6e04c03Un8smD0m9x/Cfljq1KZsCjT0lTJ+HXAMiy6Y+8nYwQ1M9PVJEW1A/3fYYcUmURFSTJtIudTEiPienYYcNTBsQCNtsGCDtgBLlyNmb4SPb29j9ThyFPc/uwkYXB/kYAPFM2lINUqMERYlm2EwP4kDDbL8UpVCwSqjFG0tDCQ0AwfeIOHfFuFrXV6dRA9N4kExMQehB3GGeb8N0agUPQRgoIG2xiQb3mBM7xgF5nNJTANR1QFgo1ECWJgKO5J6Yb8RpU8wlagzxyxUCkSoYSJ1AgSMOMxwCnUVUqU9Sq/mLqdiQ4JOoMW1TJPWLxtbAuIeF6NUualMsanr/EcBuRqdwGA9DEfv3AOAgc34Syfk0aJd0NN4pPrXXrczpupVixG2npbHa3hTKoMzUeo6nMyKlRmUaddQHSvLpWW0gTJsL95mr4VosGU0rO4qNztdwoWZ1SBpAEbdYnCavhKixJakSxRUZvMeWCFCuo6udgUXmaTY3gkEIMeBcuBlx5tX/RjKXp3mp5nN+HcTa0W974d8b8L0szWp1zUqU6tONLUtAmG1LIZTOm8fEzOHieCsuGVhR5kAVTrbYCoP1r2qv8AX2EepeDaSVKFSmpT7ugREGgiFDgSWUvMO19U/vkD8S4cmYotRqglGABgwbQQR2IIB7e2BcK4SKFBaCuxRZAJA1QSSZI+JEgDEwMq3b9+PfdW7fvwFareFqZzi5tXqLUBBIBBVoEGdQLGVsb7bYj8x4MyyLmHqVqgWtzMzNTXy/xNcq2kab8t5ti6/dG7fvH+eAcQ4R51NqVRZRxDANEix3BkYCAzXh1K+UpUHr1XRSGWpqQu4AOmW0kMAG3i9j3OA8Y8M0amWo0KtV1p0AFVgUBNgo1FlIk2FgLnE4nhqnrpuaYZqSCmhY6oUEEAAmJBHq3+OG9DwXQRGRaRVW8uQKjf6qoXT81tJ/cANgBgGnHuA08xRSnWqslOlfUNKkaVK3LAiIJwjh/h2mlb7xRr1BqQKVUp5bDy1AaNJ5oAYHvfYkYlk8MUhTq0/K/DrEl01mCTuQNXJe/LF74TmfCdKp5JdCTQAFM6yIAKEAwb3RTftgF8MoPTpKj1GqsJl2A1G5InSADAgbDacRSeGk++tnFqN5t5QhSolAlwIbYTvv8ATDgeA8vceW0EgmahPp8wDc9PMf6+2HA8JUxsh9VN7uZDUlCoQQZB0gA9xM74CNzfh6iK5zLVWpE/pCraFfk0QxJIAj/D5x3DvBr0MxRalVmnTy70gxjzVLtVYEDToMaxE9tu9p4n4dGYpPRq62R21HmAIhgQAeiyNsAp+EaYXRFQp5jVNLVCVllZWETJUhjYmxuIOAc5ZTTpqHcuVABqPpBb9owABO9sONWIyr4NpMzsQ8vJP4nU1EqTG3rQH6jrhzT8KUlYvpaS+v8ASGJ81qu07a2Jj4DoMA8p1A0wQYMGDMEbg9iO3TBI+GGg8OU5qyhIrahUUuSrajJ5SYB9xiRXLECALDbbAf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-1790700"/>
            <a:ext cx="25622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42" name="Picture 2" descr="http://www.bet.com/news/health/2012/01/03/fascinating-black-gene-research-emerges-from-china/_jcr_content/featuredMedia/newsitemimage.newsimage.dimg/010312-health-black-gene-research-slavery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886200"/>
            <a:ext cx="4626074" cy="260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12363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ttp://www.oldcorporal.com/wp-content/uploads/2009/06/uncleremu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1009229"/>
            <a:ext cx="8977745" cy="584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0" y="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Uncle Remus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58483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juliasantengallery.com/blog/wp-content/uploads/2011/11/Aunt-Jemima-Deeliciou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02" y="164746"/>
            <a:ext cx="8829098" cy="655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79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990600"/>
            <a:ext cx="769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</a:rPr>
              <a:t>Slave Life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514600"/>
            <a:ext cx="79248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Brother	Substitute for a male relative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Sister	Substitute for a female relative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Uncle	Wise elderly male slave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Aunt	Wise elderly female slave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3466221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990600"/>
            <a:ext cx="769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</a:rPr>
              <a:t>Slave Religion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514600"/>
            <a:ext cx="79248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Closely monitored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Spirituals:  songs which combined Christianity and African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41613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990600"/>
            <a:ext cx="769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</a:rPr>
              <a:t>Slave Religion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514600"/>
            <a:ext cx="79248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Closely monitored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Spirituals:  songs which combined Christianity and African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CLOSELY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MONITORED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7270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</a:rPr>
              <a:t>Folk Tales</a:t>
            </a:r>
            <a:endParaRPr lang="en-US" sz="66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819400"/>
            <a:ext cx="8686800" cy="3306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rgbClr val="FFFF00"/>
                </a:solidFill>
              </a:rPr>
              <a:t>A story that provides a moral lesson.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36173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990600"/>
            <a:ext cx="769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</a:rPr>
              <a:t>Slave Uprisings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514600"/>
            <a:ext cx="792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Always feared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Seldom Occurred</a:t>
            </a:r>
          </a:p>
          <a:p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737754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nndb.com/people/937/000110607/nat-turner-1-size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21"/>
            <a:ext cx="5181600" cy="683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90309" y="914400"/>
            <a:ext cx="304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Nat Turner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0" y="2853392"/>
            <a:ext cx="365759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Responsible for the most violent slave uprising in US 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1831 Virginia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Wanted to kill all slave owners in the county</a:t>
            </a:r>
          </a:p>
        </p:txBody>
      </p:sp>
    </p:spTree>
    <p:extLst>
      <p:ext uri="{BB962C8B-B14F-4D97-AF65-F5344CB8AC3E}">
        <p14:creationId xmlns:p14="http://schemas.microsoft.com/office/powerpoint/2010/main" val="4027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nndb.com/people/937/000110607/nat-turner-1-size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21"/>
            <a:ext cx="5181600" cy="683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90309" y="914400"/>
            <a:ext cx="304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Nat Turner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0" y="2853392"/>
            <a:ext cx="365759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60 whites killed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100 innocent slaves killed in search for </a:t>
            </a:r>
            <a:r>
              <a:rPr lang="en-US" sz="2800" dirty="0" smtClean="0"/>
              <a:t>Turner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Turner executed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Resulted in even stricter slave laws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27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</a:rPr>
              <a:t>Spirituals</a:t>
            </a:r>
            <a:endParaRPr lang="en-US" sz="66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819400"/>
            <a:ext cx="8686800" cy="3306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rgbClr val="FFFF00"/>
                </a:solidFill>
              </a:rPr>
              <a:t>Emotional Christian songs sung by slaves.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55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</a:rPr>
              <a:t>Transportation Revolution</a:t>
            </a:r>
            <a:endParaRPr lang="en-US" sz="66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819400"/>
            <a:ext cx="8686800" cy="3306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rgbClr val="FFFF00"/>
                </a:solidFill>
              </a:rPr>
              <a:t>The rapid growth of in the speed and convenience of transportation.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816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</a:rPr>
              <a:t>Interchangeable Parts</a:t>
            </a:r>
            <a:endParaRPr lang="en-US" sz="66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819400"/>
            <a:ext cx="8686800" cy="3306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rgbClr val="FFFF00"/>
                </a:solidFill>
              </a:rPr>
              <a:t>Process invented by Eli Whitney that called for manufacturing identical parts.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63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2" y="914400"/>
            <a:ext cx="8596312" cy="2133600"/>
          </a:xfrm>
        </p:spPr>
        <p:txBody>
          <a:bodyPr>
            <a:normAutofit/>
          </a:bodyPr>
          <a:lstStyle/>
          <a:p>
            <a:r>
              <a:rPr lang="en-US" sz="9600" b="1" dirty="0" smtClean="0">
                <a:solidFill>
                  <a:srgbClr val="FFFF00"/>
                </a:solidFill>
                <a:latin typeface="Bradley Hand ITC" panose="03070402050302030203" pitchFamily="66" charset="0"/>
              </a:rPr>
              <a:t>Inventions</a:t>
            </a:r>
            <a:endParaRPr lang="en-US" sz="9600" b="1" dirty="0">
              <a:solidFill>
                <a:srgbClr val="FFFF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050" name="Picture 2" descr="uspto.g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104969"/>
            <a:ext cx="42195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ntx-research.com/img/brevet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99" y="2717876"/>
            <a:ext cx="3362325" cy="392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16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history.com/images/media/slideshow/inventions-inventors/eli-whitney-cotton-gin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" r="6357"/>
          <a:stretch/>
        </p:blipFill>
        <p:spPr bwMode="auto">
          <a:xfrm>
            <a:off x="-35350" y="0"/>
            <a:ext cx="917935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86200" y="5715000"/>
            <a:ext cx="51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The Cotton Gin</a:t>
            </a:r>
            <a:endParaRPr lang="en-US" sz="6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05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ghs.smackdabcentral.com/Cotton_Ball-Sm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r="5982"/>
          <a:stretch/>
        </p:blipFill>
        <p:spPr bwMode="auto">
          <a:xfrm>
            <a:off x="0" y="-2190"/>
            <a:ext cx="9144000" cy="68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40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ascience6.wikispaces.com/file/view/whitney.jpg/31208319/whitney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378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37860" y="685800"/>
            <a:ext cx="302514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Eli Whitney</a:t>
            </a:r>
          </a:p>
          <a:p>
            <a:pPr algn="ctr"/>
            <a:endParaRPr lang="en-US" sz="6000" dirty="0">
              <a:solidFill>
                <a:srgbClr val="FFFF00"/>
              </a:solidFill>
            </a:endParaRPr>
          </a:p>
          <a:p>
            <a:pPr algn="ctr"/>
            <a:r>
              <a:rPr lang="en-US" sz="4800" dirty="0" smtClean="0">
                <a:solidFill>
                  <a:srgbClr val="FFFF00"/>
                </a:solidFill>
              </a:rPr>
              <a:t>Inventor of the Cotton Gin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62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</a:rPr>
              <a:t>Unit Essential Question</a:t>
            </a:r>
            <a:endParaRPr lang="en-US" sz="66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306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>
                <a:solidFill>
                  <a:srgbClr val="FFFF00"/>
                </a:solidFill>
              </a:rPr>
              <a:t>How did technological advancements impact economic and social development in the U.S.A.?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614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Cotton Gin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763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Strip cotton seeds from picked cotton saved hundreds of man hours per pound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32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Cotton Gin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763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Strip cotton seeds from picked cotton saved hundreds of man hours per pound</a:t>
            </a:r>
          </a:p>
          <a:p>
            <a:r>
              <a:rPr lang="en-US" dirty="0" smtClean="0"/>
              <a:t>“Gin” is slang for “Engine” even though it is human powered.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89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Cotton Gin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763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Strip cotton seeds from picked cotton saved hundreds of man hours per pound</a:t>
            </a:r>
          </a:p>
          <a:p>
            <a:r>
              <a:rPr lang="en-US" dirty="0" smtClean="0"/>
              <a:t>“Gin” is slang for “Engine” even though it is human powered.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Important because of the huge demand for cotton by textile manufacturers in Great Britain.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834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abc.net.au/reslib/201104/r758847_635980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753234"/>
            <a:ext cx="8836025" cy="588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6" y="9144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Cotton Boom</a:t>
            </a:r>
            <a:endParaRPr lang="en-US" sz="6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719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6" y="9144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Cotton Boom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2286000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Cotton Gin makes cotton fabulously valuable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600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6" y="9144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Cotton Boom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228600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Cotton Gin makes cotton fabulously valuable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1810 :  100,000 bales produced nationwide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1850 : 2,200,000 bales produced nationwide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82742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6" y="9144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Cotton Boom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2286000"/>
            <a:ext cx="8305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Cotton Gin makes cotton fabulously valuable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1810 :  100,000 bales produced nationwide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1850 : 2,200,000 bales produced nationwide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Spurred the growth of southern cities: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Charleston, SC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New Orleans, LA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Savanah, GA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555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6" y="9144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Cotton Boom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2286000"/>
            <a:ext cx="830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Created a </a:t>
            </a:r>
            <a:r>
              <a:rPr lang="en-US" sz="3200" u="sng" dirty="0" smtClean="0">
                <a:solidFill>
                  <a:srgbClr val="FFFF00"/>
                </a:solidFill>
              </a:rPr>
              <a:t>HUGE DEMAND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	</a:t>
            </a:r>
            <a:r>
              <a:rPr lang="en-US" sz="3200" dirty="0" smtClean="0">
                <a:solidFill>
                  <a:srgbClr val="FFFF00"/>
                </a:solidFill>
              </a:rPr>
              <a:t>for slave labor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9218" name="Picture 2" descr="https://encrypted-tbn0.gstatic.com/images?q=tbn:ANd9GcQH5D0cDcZ8-N4eLZM8nRvHu3RgnsC7HMHck79xkhw5QG8v7bu5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921" y="2824610"/>
            <a:ext cx="3212480" cy="385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714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p of cotton production in 1820 and 186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35" r="828" b="3504"/>
          <a:stretch/>
        </p:blipFill>
        <p:spPr bwMode="auto">
          <a:xfrm>
            <a:off x="13855" y="1527"/>
            <a:ext cx="9130146" cy="685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9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8/87/Train_by_the_Durango_and_Silverton_Narrow_Gauge_Railroa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7" y="1066800"/>
            <a:ext cx="8752898" cy="513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066" y="4744793"/>
            <a:ext cx="6148243" cy="1470025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The Railroad</a:t>
            </a:r>
            <a:endParaRPr lang="en-US" sz="6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28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</a:rPr>
              <a:t>Unit Learning Goal</a:t>
            </a:r>
            <a:endParaRPr lang="en-US" sz="66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306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>
                <a:solidFill>
                  <a:srgbClr val="FFFF00"/>
                </a:solidFill>
              </a:rPr>
              <a:t>Technological advancements </a:t>
            </a:r>
            <a:r>
              <a:rPr lang="en-US" sz="4400" b="1" i="1" u="sng" dirty="0" smtClean="0">
                <a:solidFill>
                  <a:srgbClr val="FFFF00"/>
                </a:solidFill>
              </a:rPr>
              <a:t>accelerated</a:t>
            </a:r>
            <a:r>
              <a:rPr lang="en-US" sz="4400" dirty="0" smtClean="0">
                <a:solidFill>
                  <a:srgbClr val="FFFF00"/>
                </a:solidFill>
              </a:rPr>
              <a:t> economic and social developments in the U.S.A.?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11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Peter Cooper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1600200"/>
            <a:ext cx="4419600" cy="4525963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Inventor of the Tom Thumb steam locomotive in 1830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8194" name="Picture 2" descr="http://images.fineartamerica.com/images-medium-large/peter-cooper-1791-1883-built-the-tom-everet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39430"/>
            <a:ext cx="3810000" cy="507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3056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borail.org/images/postcard/large/Tom-Thumb-192600101-80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07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aam.govst.edu/projects/dbonnan/images/t-thumb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9040"/>
            <a:ext cx="8610600" cy="642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948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b/b1/B%26O_Railroad_equipment_of_1830s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webstore.com/thumbnail.php?pic=uplimg%2Fimg_4919595_550fb9c5e2ae0d41f05e19e4c6375feb.jpg&amp;w=500&amp;sq=Y&amp;b=Y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1" t="5731" r="12281" b="5731"/>
          <a:stretch/>
        </p:blipFill>
        <p:spPr bwMode="auto">
          <a:xfrm>
            <a:off x="152400" y="76200"/>
            <a:ext cx="2313709" cy="271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18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www.1902encyclopedia.com/R/RAI/railway-241-tableXXVII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1094509"/>
            <a:ext cx="9168053" cy="581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upload.wikimedia.org/wikipedia/commons/thumb/b/bf/Different_gauges_in_China_Railway_Museum.jpg/220px-Different_gauges_in_China_Railway_Museum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4" t="-451" r="-292" b="451"/>
          <a:stretch/>
        </p:blipFill>
        <p:spPr bwMode="auto">
          <a:xfrm>
            <a:off x="0" y="-45750"/>
            <a:ext cx="4710544" cy="695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0544" y="76200"/>
            <a:ext cx="4433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Railroad  Gauges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92164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quia.com/files/quia/users/timdick55/changes/Railroads-1870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/>
          <a:stretch/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1524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Growth of the Railroad Industry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8787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farm4.staticflickr.com/3033/3004631009_f02b0a5240_z.jpg?zz=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5195"/>
            <a:ext cx="9137073" cy="685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25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www.cartoonbrew.com/wp-content/uploads/morsecode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2" r="13725"/>
          <a:stretch/>
        </p:blipFill>
        <p:spPr bwMode="auto">
          <a:xfrm>
            <a:off x="5652655" y="2505074"/>
            <a:ext cx="3512127" cy="435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www.worldculturepictorial.com/images/content/samuel-finley-breese-morse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0" y="8005"/>
            <a:ext cx="5649480" cy="684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08518" y="381000"/>
            <a:ext cx="32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Samuel Morse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Instant Communication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93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t3.gstatic.com/images?q=tbn:ANd9GcQ9rtapvXax6cu-7UkX8YfD9QfbS-hJ9HpTAVV-E2aI2R5JZdF1a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92988"/>
            <a:ext cx="8836026" cy="650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9617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prlog.org/12200712-telegraph-line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676400"/>
            <a:ext cx="8830361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814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</a:rPr>
              <a:t>Target A</a:t>
            </a:r>
            <a:endParaRPr lang="en-US" sz="66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306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>
                <a:solidFill>
                  <a:srgbClr val="FFFF00"/>
                </a:solidFill>
              </a:rPr>
              <a:t>Identify inventions and inventors that contributed to industrial growth.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8526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glassian.org/Bell/yearsofprog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02" y="762000"/>
            <a:ext cx="6119752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00800" y="3124200"/>
            <a:ext cx="243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Progress?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406436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farm4.static.flickr.com/3603/3438829185_e2090674fb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16445"/>
            <a:ext cx="6005945" cy="684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3.bp.blogspot.com/-SFGEe6MZ0qs/USQw6SnCEoI/AAAAAAAAAj4/6YCLgTBnTFI/s1600/Isaac-Singer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114675"/>
            <a:ext cx="31146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2200" y="152400"/>
            <a:ext cx="2743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</a:rPr>
              <a:t>Isaac</a:t>
            </a:r>
          </a:p>
          <a:p>
            <a:pPr algn="ctr"/>
            <a:r>
              <a:rPr lang="en-US" sz="6000" b="1" dirty="0" smtClean="0">
                <a:solidFill>
                  <a:srgbClr val="FFFF00"/>
                </a:solidFill>
              </a:rPr>
              <a:t>Singer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Made the Textile Industry possible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20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1.bp.blogspot.com/_42gaVJo0cXg/TQ-eDZJ-2JI/AAAAAAAADdk/dQQHUjhMZUk/s1600/Sewing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792526"/>
            <a:ext cx="4340225" cy="592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57800" y="1371600"/>
            <a:ext cx="3048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The Textile Industry in 1850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005802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upstategirls.org/images/triptychs/full/triptych12_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15862"/>
            <a:ext cx="7000298" cy="466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808606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Textile industry after 1851 thanks to the sewing machine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7153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www.retiredtractors.com/Plows/OrigPlow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1981200"/>
            <a:ext cx="91530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worthpoint.com/wp-content/uploads/2007/08/a-portrait-of-john-deere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1"/>
            <a:ext cx="2071255" cy="274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400" y="228600"/>
            <a:ext cx="259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</a:rPr>
              <a:t>John Deere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3000" y="76200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The Steel Plow allowed farmers to open the Great Plains to cultivation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2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suiteronline.com/wp-content/uploads/2013/08/prarieplntnc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757"/>
            <a:ext cx="9144000" cy="656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3614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lib.niu.edu/2001/iht9101022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9144000" cy="682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24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mcdn1.teacherspayteachers.com/thumbitem/Life-in-the-North-Industry-in-America-in-1800s-PowerPoint/original-37000-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" y="-35135"/>
            <a:ext cx="9136495" cy="686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1973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609600"/>
            <a:ext cx="73882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The Cobbler</a:t>
            </a:r>
            <a:endParaRPr lang="en-US" sz="6000" dirty="0"/>
          </a:p>
        </p:txBody>
      </p:sp>
      <p:pic>
        <p:nvPicPr>
          <p:cNvPr id="20484" name="Picture 4" descr="http://heartwhispers.weebly.com/uploads/6/0/8/9/6089290/95256255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25263"/>
            <a:ext cx="7069571" cy="504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945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museumsyndicate.com/images/2/1171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471762"/>
            <a:ext cx="4416425" cy="624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29200" y="1905000"/>
            <a:ext cx="3429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Poor little Mikey is orphaned, broke, homeless, needs a helping hand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31021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</a:rPr>
              <a:t>Target B</a:t>
            </a:r>
            <a:endParaRPr lang="en-US" sz="66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819400"/>
            <a:ext cx="8686800" cy="3306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>
                <a:solidFill>
                  <a:srgbClr val="FFFF00"/>
                </a:solidFill>
              </a:rPr>
              <a:t>Explain the causes and consequences of the transportation revolution.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358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2.bp.blogspot.com/-Mnfewq_G28M/TnFdso9zr0I/AAAAAAAADpU/zFAPZcXij5I/s1600/indentur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43264"/>
            <a:ext cx="8019329" cy="593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3619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historicalportraits.com/ArtWorkImages/36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6" y="533400"/>
            <a:ext cx="5064925" cy="618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86400" y="1447800"/>
            <a:ext cx="3429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Through the Indentured Servant System, The cobbler is happy because he now has help.  Little Mikey is happy because he has a home, food and is learning a job.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014132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factory-system.wikispaces.com/file/view/Photo71432.jpg/195635120/Photo7143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4655404" cy="560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5400" y="1066799"/>
            <a:ext cx="381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</a:rPr>
              <a:t>Samuel Slater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3657600"/>
            <a:ext cx="3810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Father of the Industrial Revolution</a:t>
            </a:r>
            <a:endParaRPr lang="en-US" sz="44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8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factory-system.wikispaces.com/file/view/Photo71432.jpg/195635120/Photo7143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4655404" cy="560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5400" y="1066799"/>
            <a:ext cx="381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</a:rPr>
              <a:t>Samuel Slater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3005791"/>
            <a:ext cx="381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Memorized British textile machine designs and came to America</a:t>
            </a:r>
          </a:p>
          <a:p>
            <a:pPr algn="ctr"/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Slater the Traitor</a:t>
            </a:r>
            <a:endParaRPr lang="en-US" sz="36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49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upload.wikimedia.org/wikipedia/commons/8/8b/Slatersville_mil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952757"/>
            <a:ext cx="5102226" cy="377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685800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The Rhode Island System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86400" y="182880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FFFF00"/>
                </a:solidFill>
              </a:rPr>
              <a:t>Developed by Samuel Slater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1684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685800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The Rhode Island System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86400" y="1828800"/>
            <a:ext cx="327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FFFF00"/>
                </a:solidFill>
              </a:rPr>
              <a:t>Developed by Samuel Slater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FFFF00"/>
                </a:solidFill>
              </a:rPr>
              <a:t>Employed entire families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25602" name="Picture 2" descr="http://blogs.babycenter.com/wp-content/uploads/2011/09/english-children-in-mill1-252x20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3" y="2590800"/>
            <a:ext cx="4992624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1574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685800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The Rhode Island System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86400" y="1828800"/>
            <a:ext cx="3276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FFFF00"/>
                </a:solidFill>
              </a:rPr>
              <a:t>Developed by Samuel Slater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FFFF00"/>
                </a:solidFill>
              </a:rPr>
              <a:t>Employed entire families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FFFF00"/>
                </a:solidFill>
              </a:rPr>
              <a:t>Developed the first “Company Town”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26626" name="Picture 2" descr="http://www.blackstonevalleycorridor.org/img/content/explore/SlaterMil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0" y="3171013"/>
            <a:ext cx="5209309" cy="346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1311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z.about.com/d/classiclit/1/0/E/p/2/634339_hdthoreau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57935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9800" y="762000"/>
            <a:ext cx="2514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Francis Cabot Lowell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39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762000"/>
            <a:ext cx="8001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Francis Cabot Lowell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86400" y="2054662"/>
            <a:ext cx="342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FFFF00"/>
                </a:solidFill>
              </a:rPr>
              <a:t>Created The Lowell System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47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classconnection.s3.amazonaws.com/158/flashcards/232158/jpg/lowell_mas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053"/>
            <a:ext cx="9144000" cy="690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188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</a:rPr>
              <a:t>Industrial Revolution</a:t>
            </a:r>
            <a:endParaRPr lang="en-US" sz="66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819400"/>
            <a:ext cx="8686800" cy="3306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>
                <a:solidFill>
                  <a:srgbClr val="FFFF00"/>
                </a:solidFill>
              </a:rPr>
              <a:t>Period of rapid growth in the use of machines in manufacturing.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5648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762000"/>
            <a:ext cx="8001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Francis Cabot Lowell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86400" y="2054662"/>
            <a:ext cx="342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FFFF00"/>
                </a:solidFill>
              </a:rPr>
              <a:t>Created The Lowell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FFFF00"/>
                </a:solidFill>
              </a:rPr>
              <a:t>Lowell, MA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28674" name="Picture 2" descr="http://www.thecrowleycollection.com/photos/newengland/textiles/lowell/boottbwmills01sm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895600"/>
            <a:ext cx="52387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8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762000"/>
            <a:ext cx="8001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Francis Cabot Lowell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86400" y="2054662"/>
            <a:ext cx="3429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FFFF00"/>
                </a:solidFill>
              </a:rPr>
              <a:t>Created The Lowell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FFFF00"/>
                </a:solidFill>
              </a:rPr>
              <a:t>Lowell,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FFFF00"/>
                </a:solidFill>
              </a:rPr>
              <a:t>Female Labor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5" name="Picture 2" descr="http://1.bp.blogspot.com/-ItoehtgpqbM/TdF-YeOOq5I/AAAAAAAAD3Q/gl_MFmquqpw/s1600/03-0273a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5486400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31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762000"/>
            <a:ext cx="8001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Francis Cabot Lowell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86400" y="2054662"/>
            <a:ext cx="3429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FFFF00"/>
                </a:solidFill>
              </a:rPr>
              <a:t>Created The Lowell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FFFF00"/>
                </a:solidFill>
              </a:rPr>
              <a:t>Lowell,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FFFF00"/>
                </a:solidFill>
              </a:rPr>
              <a:t>Female Labor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FFFF00"/>
                </a:solidFill>
              </a:rPr>
              <a:t>Gave Women Independence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4" name="AutoShape 2" descr="data:image/jpeg;base64,/9j/4AAQSkZJRgABAQAAAQABAAD/2wCEAAkGBxQSEhUUExQWFhQXGB0aGRgYGB4fIRwcIhweIBwaHBwgICgiHh4mHCEdITEiJSorLi4vHyEzODMtNyktLisBCgoKBQUFDgUFDisZExkrKysrKysrKysrKysrKysrKysrKysrKysrKysrKysrKysrKysrKysrKysrKysrKysrK//AABEIARUAtgMBIgACEQEDEQH/xAAcAAACAwEBAQEAAAAAAAAAAAAABQMEBgcCAQj/xAA/EAACAgEDAwMCBAUCBAUDBQABAgMREgAEIQUTMQYiQTJRFCNhcQczQoGRUqEkscHRQ2JygpIVovAWU3Oy8f/EABQBAQAAAAAAAAAAAAAAAAAAAAD/xAAUEQEAAAAAAAAAAAAAAAAAAAAA/9oADAMBAAIRAxEAPwDqvRujyRHOTcPIxJJAVFU2BwwC2SGs2CL4vTeRwoJYgAeSTQ/zrIbr1FuJGISoIrHveOyoVhmWYMypkCAua8cnn4vdNlG4NPLHKtXEy2sg+7BgArXzToF4+93oNHo1T6Z05YFxVpG+5dyxPJN8/Jvk/Pzq5oDRo1Bvt4kMbSSGkQWTRP8AYAcknwAOSdBPo1iuq+qd0lSLHGkQ+oOrO3GRK2jj3BVN9tZao+arTbo/qYbkSiNPzY1vEuptqsKaPt5qiaDAhlJHOgf6Nct6t6p3kCjvvJFIjRd1MYSAJL9/tBuEESClZmJUWV+XPUt/vkiJEkZEcqKZVs5ZyKgGHHK5ZUSR8EmtBudGuedA6nvdxKJVmJUZL2HVAGJdxG2QHhVXMkUSK4JNCPou73z5BpmDxnF2fFg84ALpEFYL2Y2OJtWag3II0HR9GsI3X97E0izpjM/deDgGMxoobEhSGyxJ8sDY8AHViP1ky7cbiXHsm2EscLuBGeUeRMw6eyiQMqsWRYBDZ6NLun9SLuY3TF6sUbB/1D7hltb+PcKJ+Kw9VbamYsyxqwUSFGxZi5TFeLJzBHjnyLHOgdaNVdr1KKU1HIjGroG+OOf9xq1oDRo0aBb1/o67qNVLtG6OsiSJWSspB4sEURwQRyCdUn6rP7o5tlKRgbaFkdW48LZVuRfkD4++n+q3UlcxsIuHNAG6IFiyCQRYFkWNBnIM0jqKo7ctTwyJwRwD7gCw+SrY/YVR0aancyQsS4OBHy1jL5AIFgVxRofb50aCwvSIu28bxxkSLjIFTFXHNjGzQtmNX8nVfaemdrE6vHEEZAoXEkABQQooH4BI5+Gb7nTCScgm0OIF5cfbnjz/ALao9L6/FPI8S5K6c06lc1/1pfLL4sjxY++greofUq7Zu2FJlKZravhy2IydVbEZUD/6l+9jOdR6nv5GaPMwNEFb2x8SZZseMmLKqxkexxZce4UQN5PtUf61DfHP9j/zAP7gH41zfpXVG2u5WDdP3MXeETVmUrtOgJIJGSzInn+gn54DofS0kWJRMwaQWCwFXyaJFnnGr583rNfxN3LJtolU1nNyQeR24ZZlr/3xLYPBFjWn2c9qMuCKFnwT8EH5vSD1908zRRf6VkN/o0kUkKE/+QNLbfNC/jQIP4ftPuY0aaFBGwWQL3CysGMmTKrKaWmVcbo8kGvKrpFbLdQupf8APWSFlkYLmdsxjikNAFi4WrqvzAaPtBefwqnd4iCmKxsUUOSXRfaWj5F0rHEAUOPAoAZPrsP5mLvK8m03EcTWwFqWEiugJByeNSWPtp1yXkKNBqf4k7BJljnQgpIrQym/hVeWNvggxyobHBxaQfOqHSfUGe12qBS3c3MSStjZLIonLNTkhmVVu/BJJ1rN10xZNhKixozXK4Diw0gd7LADnM3kB5DsPBrWE9OIF6goBZtt2jNGpJWi6oiMA7scht3wPABIPAPGgq+mfUY2mSrbqcptuqofzAYxI4JI9pCMGJypWaa+Ao1tPRnT/cndsTxAvLdn3yO4co9/SzozeCSpQXQGsl6t6C0Dt2EC4Ro0UmIJ7Lq0bRPkrBwjUFU0MZSte1ddW6bAq5VRY1Z+SCLH9gSaA4AoaDJfxBlJmiUKKWCbJmNKO6FjCnkeeeLHAJ+CQvig20+w2sKPJFG0cLviwxcYYBJQ5BdWAo0CfZzWJrz/ABMQfiGFlc9kWJBolknjVKY3RxllTwbEhBDA1qx0mLs7dEkhiWFJF/DDjMvTFipbgytJ3CFvwS1gCiGi9NxzB6nRhIqsWfEBHZnNlDZoUoOPBHzdg6xXrEjayTiEsPzYBEjsWjMxzZiquHCsckHC/wCCc16ltZs1DeL+LBr9LHB/trjUssu7mgiwMrPM24aTKxcc4QuqECkwhVUIINeSS+Dh0PoPSTmHsxrC7qkQAC1bBm8ZHMkMbYrwKFgHT3qu8MMMkoRpCilgi+WI8KL+SeBrz0lSI+csv6i3y1AMa+OdeOvdQi2+3llnrsojFwaOQr6aPBLeAPm60Gb2Pr1Suc0WMZbAMjXTj6o2VwjZAnEYglyGAHAvU7DqMU2XbayhxYUQVNXyrAEWCCOOQbGuRdG2jbiaErEY7L7pUEZCopmyiJ8Ym+2eOcGbxYJ6R6b9PLtj3FeQ5p7lcj6jjZNACxjwABWTDwQAD/Ro1HNOqVkyrkcVsgWaJoX5NAmv0Ogk0aNGgzHU+soiL+IaQA0xtViXhrq3PJJFYBsufHOmHp5I2VpopDIkpyUFUGF+VGKg/wBmJ8aYPso2CgopCG1BF0fuNR7TpkMTu8cSI71myqAWrxdedBb1zL1p0I7eYzQi1cGQB2WllXDLlrOLIiufgdluVBN9N1j/AFnu2/E7ZFhaUxhpfoOFt+WQ8l4IOyZyc/Ptq/Ggk6p1AbnZPIi5BVEmJy/MGPNFeVtCGDDlclJr4SdDkE22m2oFpKSissonQEg4ujjlkGJJVqIocnKxd6f0beYZIyQj2BYsGIREXAR2JoiwBBamyHu4+dPejenEgxpYkCH2rEgVf/VVcN/mgTzydBkPS/UV2ksybkjbuZDLjI6gszMcgubAMhIJUr5FfSVI1DBFFPvpZkZGklnQiJZVYqsavHlIUtYyS5IUsSeFoEnHpm42ccn1orcVyAeNEO1RPpVR+w//AD/Og+KvbjNCyoJpR5PJNCz5N8frrmHpjo57sbBdwZO0iMQEMK06ylWKuT3aGN8LyOSOddW0aDD/AMQenh2hDJK69mWIdooCWZ9uQPeashDQFk0R9tPVkaCGabtOzBQRHYyJA558VZ8/YeDp3o0HLupbhd080sjtC8kQiXLbTFYcWyKuWUW0lhfpBHb4B176rN+IiXarPt4ovdmm7ftye4XiY6DBlyNMrUaOulSbdWFFQR+2vK7VAAAooeBXj9tBltjvvwsEkcIeeYIGijAJJ9g9zFvpykDkFjRBAHihlfR7xxzdme+3FtYojK1qvuytgTXtMigKw+ouv3XW+6n6V205yZCr0BmjFWoD2jNSGCizwpANm7s6SSegVVVEcj8AKc2zGI5Cdt7jZcgDzTCgQ1haCOPr/wDxcstMQglRACCHihKrInn2Td0lhlwylRY5xt/xE3cQjgSRsfzl3BFE/lbciWU8AjhaFHySB86g6d6em28DoFj4VnCxRBC7UTgWaWVuTiD+gq641mPViTPI1tN3XjRWcbaSXtAE0EWEkKMwXLMxLFRQIBGgn9G7KaR55Bws4aNbu1aiGkNgc+1bTwMTRHtU9WvXLdnu/wANs9lFtxMzODFLKkTZKSsjSCycY37yoCrUQL/fWr9FzYh4ccaAmoCgO6z5AfoXVnFADFl8myQ0+oN3AXxrG1a/cL+Cp4sfBI5++p9GgWHaOihUkcKvtUBVY41wLYcgeLPPAuzZJpno0FOHqsLSdoSp3P8ARYDf/E8+Bermq+22SRm1Wjiq3Z5C3iD+1n/J1Y0Brw8KkhioJX6SQLH3o/GvejQGjRqPc7hY0Z5GCooJZmNAAeSToJNGlo65EXKKJGKhSxWJyBkSFvjm8T4uq5qxddOud6F32gimdbGPdHkA2rFAwBsVwSP10DrRrKv6kmefswpEGKh0ErMBMpQHKOQAggOSpFFqF1yNW+q9Xlij7gwK0WBjQyllC5M2OaUAPgMxPxZOgf6NItr1Gd5EfECFg6lSKJYVg6NfuDjIgVVDz90XTfWksoYERJOKvbyxyxdvK8A0z8N9Le5EIsUOOSG60az7+ozGWE0YTD+YylnVRdBiVX2qeeTyACSAOdNod4C5jYYuADV2CD/pb55sUQDx4rnQWtGqy7+MsUDgsrBT+jEAhSfAaiDXnkfcasKbFjkHwRoPuvjID5ANeLGvujQZp/SKiaSWKV0MoqQcMrVVEo4ZSwAAyAB4F2bJbdI6b2FYFi7MxZnarJP3IA/YAAAAAAcav6NAaNGjQJ+ldYG6LtGCFR3jxcUSyNiW/wDSSDX6EE14HzV3qHbUq8jFTyoIJHBokcfsNGguaNGkvWvUKwA4qXIJWzYUNRNWFZm8G+2r40boA6B1qtu98kf1E3RNKrMaHzSgkD9TpP0n1N3Ye6yoFUlWZJMgCPiyoo/dWpl4BAOp+s9EG4ykimkim7eCurHHySucZ9rVZHNEBmoi70C/r/U2eIowniEgKjsqWlvg5hlOKKo82bPuAoryk6J0iOWOPszl8jhJKTk3cRlkVpTxbBkx9xDe8+OdXuh9YyRHdvzVQd8myBMpCmMKASgDCQBa5zDC9eunSnczB5YGidgAkqqyEEByLVwVIW6WQ0SXICgZWDbpe8nLTRTiKOSNQ1qxYOD9Mv8ASyjJXUqbPA92l252cfeXcQr2zEqq0OIRJYXoHIcZlFNqP6T7as8RetNzLHuozGWAfbSqt3g0gZGWMqAQzFQwFleC3POk0O+WZAHxkeNb7kFVGDIuDm2vCZlDCgRjeXF2Gn9Tm+nNM47bQhZ2KqQbiZXfEGmAcKy80abnXzqW8htZlbFNsD3FIoIqFWPt4HgFQwON/PGmO+QvspApBPbcKWBINXVjgsDX9x8nzrlfR3dplgNlZ8aV4w8cn/DLOc/b7sqdcbNGmokWQ6B6Y2SxyMUUmMySSR0BSdzAujVYsOGxK+0qRy3nSH1FvCnXFLGR4l2gYooYgOGZk4Pstqb9TidaXo27jgkeAd1naTMjGhGJGbAUTwOCDjYsXwHF4n1eki7/AHFkdky7Z3N/0yqsMVgivypYnk5yFOeOToHO+3LLt59usbGbdmSQ5qwVcsFYilYkckj9j9taHabbCeJhJncU7X5BzmiNk3zS0q/oP01j5d20MfKiCUhBFICGLxOTmpDMrIwKEtTBR7T4yrcdH6YgAkWQvl5Ng3jwqgj2qg59igCyT50Cj1Z0yD8RA7KoM3cSTGMEsgQyMTQtj+Wq1zasw+Rok2R3Oa7aR1I3AkMrlgR7kLxJSg9shQKurJu8WXUHWt+W6nCOQu2sVV28sR9/FcAFV5IHua6oHTf0fOzxyM4UHMeBVAxpIwP7SPJ+11oI+idfmmMgeGnRgGiHtaMEnGy5AcYi8loWaHgkOvx8eKuXVQwsZEL+4o/I8EfGsh0vryHfSOoJXdyGCJ79pXbxkmS/NNI7IPviGFg6W+u+kMhG9ikYPsVLKhBkVjLIQygM1h8as2crXgDgh0lTfI5GvusJ0vrO4wV41d0MKsxCpj36/MUAydwe7goieclBvxtOn7gyRq7IyFh9LeRzx9iLHNEA88gHjQT6NGjQIfUHRxuZFBcgothRxwSbYk2D4UCvHN+RRpxutnHLQkjR68ZKGr9rGjQL/Ve67e1c2wzKRArVgyusYIv7Fr1Q2XR/wTqwYtCoxC1ZQ4gE+eS5BLMAOTZ4si96u2TTbSVYxlKAHjB+ZI2Dx/8A3qNc/wBx6udouyyyxtMJFyIDgS4MZFwILWsgYUA1NiP/AC6DUz7qMS7bfQt+TuCIZEAoMzA9pyKNuG9h8Gm88UfXROr1u5IHTtUqnt5jAFjwF4Fni6ABt2sH2XX69M2yTbv2VbZwsCcDXaGOEbFTQZRYJa+LvgLlpJ2kO6jm28mamo/YSM1eVEkbIWFKF0Irlm+aStBF1zpHY3W67yiUTnODNbRAxbuMq+781WdBRHuAQAgtSt/TnR3E8UiTTGJmaYguCCWFFB7slitgcaq1U0CBrR+odqsyw5rzn44sBkZX5+AFJsiiPjmtJI90kEuG2eSVjGHdUTNbJ9hdgVpm9wtiLANnjQNvXfTxNsZ6VDJGjSxF1BCyIpKuAQRY5+PnVLouzRH7iAOrj6wpwYWpiI+PaoVQBQBv7a89Qi3m62yMrIBJG0csNFQciPeJI2ZlKgFPaSpyJB4Goum+mN2y1ut2XRgR2kVI1j5BAjwBegQK/MqvIP06DSdT6lHFt5ZSy4IreOeVBtQB5NiqHOskuweBI91MyxusMCCJiojRyVDqHJPucEoWI4DX9yXjek4ipBZ8g5dHDFWRsCmQKFaOJx4oECtetv6T26uJMbfnJmLNkSKLHNm5IJFmzRq9AiMsu3eeebCMzz+1jJcnYQKRSgEEJGJ3CjxQNEk356vstxuI90yhlEu72/bD+xuwhjV7V6IBYSsAeTfA5GtPtfTW2jbIRLeOPKr4+woCh/5fH6aXP6D2ZLnB/eAMTIzAY8rhZJSjyMSOdBlfU7fiZNrBGYaaNmlVnFhY1ctC60SgfNQW4xo8fbXej+tCYNCwqaILmApCi1U+wkDJebDVyCPPOvjejoqUiSbuobjlaRmdDVDEsSMau1IKtfINDVHfeld1StHvHMiG6IWMSCvoYwLGwyPN5Gq8G+ATdZj7u8ncJkBPHH4HFRAZspBDRdy4z/7vla049dblYOkO0bNR7XbMdhmylTEDm2JHkeWGV+dLuowbnbRsr7dJMrjDRMBkCxdI2WZlBGTMC/cLsaOJthqHd9fj3W8WLcKIztu4Y9qVLtJKJDGsxUqFIjjHdCqW4bL+i9BE6yRLs4HxftFFLKCozWHt9pXIwVro0DZxewpZQI+mKd3Ht41l7TRRRhncZOZ/w8bpJQID9vKKRjJdkACudHrTbfyn2xWV93wYSfa6qyoJVtWImCuqc8eSeV079CdCjba3IrVKsbcjAhaYoMVNIQrD2J7VJoeNA9n367Pbpfvkc4xoDy7kEhQa4UAElz4UFj4J0p20eT3IY93NM2WLP+VEntGMQphiAVGdW7Hx5C4/1n1QvvXdGQrtvygpZbAWu7yaaMubAJr+UrAkZLrU+nFnadDEiJAoVpH8mUMpPtrhaagbPuIZq5yAS7nry7HdyRtDINv2Q4KLcavbVGPhHIDHEcH2mgSdarZ7+OWJZkYGJlzDWKx83fiv18ayXRofx6lnBSOTJ+2yqWKMxIEgIOLDIrQNUKN0QIPU3XVkYbWFCyZV9Pscgi+efylY0zBT7qUWSBoIfWHqSF1DPK0e3V8QwK3JJRJq/ARRyPNtRC1z91znq+0UyD8XvIsWzwkMRVQEK+xUSRbJD2Xs+F5Y3iaDvXTHByqbuEGmFg4n4sD6WqgQKHHgc6xXrP0x2JH322jZw5y3UK8s2K+2SIVw6kcr4YEg63+3yxXOs692N1f3F8gfp8frqTQY/wBFdVEsNK3eiFgH22F8pGymjkEpeQCfaSOfbU6VtVExJg7c0j5GFSG7ca0UW1GKM0iiT+zHkA60vVPTOz3LZT7aGRuPcyAng2LOmO32yRikRVH2UAf8v3OgU9f9PDchbdx7SjjNgJEINq4UixZBPixYvU2y9OwQjGNFWMMWESoipkeMqVRZAsCyfv5AIa6NAAaNGjQGjRo0Bo0aNAaNGjQGlfU/T233H8yIHkMSOCSPBscgg82CD+vJtpo0GS6/0IwxQybS+5tpDKmZL5AjF0dzbU0ZZQxyIOJJ4vUfpHqkskwSOBl2qxr73wNEKqogZJHDn2vkeK9gr5Ox0aDm/pjoMbbhXf3SGTcCQ3yskU74k/DKVkFg2LWI/wBOm269WmB9wJAF7LkMjq4yU8xvGyI5f2VkKPJ/prmfrnStx3naKjDLRlTJkNhfbJG6AlZLABsYsMeRRvN9AfKWYSISp3SskjMHyaHhmZrJaQH8sEce0BRwToGnUfVqbjZs22YRySt2sgD9ZjLLjkqknivcoHtYGhzrD73q0QZYY3PcajMRkxo48K1Wi+avzkpPBVW7H1PpS7iIJKWBBDBo2oqw4tTX2JH6gkaxO8/hs8DJN0+du8rWRuXLKRkrmiq2GLopLUSa50GDh3m0m7i7i2jjfEKaBzFqW4DVwDxyTwWYnRp92m6RvJnnLTHcDMxwwnG2YnMOZGPDB1xoeQfsNfdB2JFoADwBWvuoN1u1jHNknwqglj+yjn+/gfOodj1ISVcckbG6WRaPHk8E18eav40F3Ro0aA0aNGgNGjRoDRo0aA0aNfGcDydB90aBo0Bo0aNAaNGjQGqsHTokOSxqDdkgeT9z9/0vx8ataNAaNGjQZbqWxeTqPN9s7UeL+pZT8/s//PRqH1zuI4nid6+llBok8kE8gGhwP8D7aNBJP6Z77CQS7iFhhkUnc5BWLYEFuKIHNDhiKB51pdpthGoRboX9RJPJs8nnydJtvunBh7cYHdjGTl8wuA4Ue4FuSfpHJ843eme13walaw5scxuoJH2LADkc42T581eguaNGjQQtOQawav8AVa1//a/08a+5XXn9vbr68V/LD9q/7ajWOm+p781XH+cf+ugnA48/341HIp/1MP0Cg/28HXruAeTr6ToPkMwYWMvNe5WX/ZgD/fXpjXJ1FNKPpzCsfHIv+wOoUjf5ka//AEp/20Fh2BH1VfyDoBBFBv73zqq28Cn3SKKPgsgv9P8Apq0shP8AT/uNBSLSX4GPye7/AJ4w1ehHHm/1JvX1nr7/AOCf+Q16Vr0HON56j3W+YnZzrBtlnEbTBQzMhKhXRm4JZyQAFIA5LcgamO4321ibcneJNGWuOPc4JlHYCnuKoxZrusTZxFc6ueiNjJt9sm0UD/h53jdsV96clXFnj+kHgmwQP9Qy/wDEYtHOdv3BDC2EsZcsUxC00Vg3GhZRSgEFggoXeg6p0zfJPFHNGfZIoYX5F/BHwQeCPgg6s6zf8N3LdN2zMbYoSbvyWJ+ef860mgNGjRoDRo0aBB6k24keNSpb2seBfyB9m+/2/vo1W9WxhpYrSRvY/wDLjzYcr8eQP1/Qa+aDx6r2jye1SRIGPZOfbxOK8qVIti5xo/F0PvY9N7/dMRHuIlpUUF1yNvwG9x9pprJ5vVHpvXKBO/RVLFvdftVKGKtfCtkcMR7vpJHJIsf/AFSXN0jbtwEIY5njyUZL9KnIA8kVxQr50Gq0HSLpGy3KGmkNLhZZu4JODmRfuQn7A14IAFguZZgvm/F8KT9/sP0P+33Gg+Sp4s//AG3f/bUKbaMHLEKfuQoP9tR7rfxr5fFiDViq/clTiOPJ+x+2vckkdqshUs143Rv71wP30HjfvGkTMziNQpOZxoV8mxWoelyNIMsxIhAIYMPPz9IFc/H6axPrXZK3UNlE0fcVjkvvlHbxcZMoD0WIfyeBWtX0ZpHkmWRgShQWFFNwTkefJr4oC/GgdbZWxGYpvkBif9716LUTZP8A8T/zrUb7NCKoVf6f9tV02WNlaU1xiV/f/wDb+/76CzHPZ8tx8FGH+5A+2qHT3eRAZgA5LWAq1Qdgnz/pAP8AfRGZRyxbj3HleeLx/kjj4+Dqr6Ygx28OeZdwXuyaDMWVSQcQVVgP7aBwjxqOMUv9hf216A54P9uOf341EJyvGEgA+T7uOebyJ/66z8nX9xuWP4CNHjQkNLJwjHxURBORBFk+PiwRWgzT9Q/C9bzZki2s+RMjuLYqhDqoY2q9xV+kCzQvkaufxe6csm1j3UQ/NUqiuL5STgC18gsVrmrP684radEMnVamBRYVHc7eTBWU2yPMWsZKxcsQvuY8fOt//EYvudm212ylpLRmDq2OCNlyxq+UsG6YrV80QZfw0gVOnwgMGPOdFTi90yArwQpGP9vnWo1zj+H+7n220gd0z2cis5ZV90RZvDAtZVeVNA1QNnmuj6A0aNGgNGjRoMd653/YlhkDBXwdQT/pJQt+nkLo1L6p3iR7zb9wqqGCb3NdZB4KHkCyCT/b99Ggh9HBpw8ma40K7eeJY8M4tuLpiCtWrqfJI1o0nCZRVVeDI/DgnmmJYmr5seSBrMen+pytApjjAbcoszlStRvIaJUWSVyBPu/YM3hX/TZu2O3JuFmkW7YgBqu/djwABwL86C2d+A2JwB5/8Qf2ri+dKer9XjEyQWhkZ1U21hL5AoUbKhqv7jz400n6lGgZndQALPuXgf8Ay5J4HGkO727yYTsgjdplKpJyQqRuKJUkAkFz5+fvxoLPXum0oJ9wLDuM3nzYqwcR5HFedR7v04sipKhZXVLUXZHhqB+QaAo/5HOmCSIY9sbLA/TlyW/LY8/c1/vqq0qJEuOV9tSn3sXiD9+dBkPUazPMkiQO4VqUAqCrqcbB+qwB+tn9tP8AdRRxf8TCJO62IdFL+4LQIxoqCoscgWLs3zqx1MzpLxiArO0Y7mAYNRJICm2DcU1jkmjYpPtvVcgcruWEZS2ACkrRsVK2RLL7logLXz9tBrY98rYNYCvQwarDH+k0D7rsVerRgQqaUL96QWOPsQRrISep5I2KSBSgjQdwWwPHEhtABlf3PxWmW26pDKqvEEZszIkWQUjzk3syytsmI5v9wBoLHqCVYdpOyct2mCewA5EYIBSj+qhX66v9IjuCFgBZRT8j+kfp/bSL1RvHaOIJGC8kqBCpJuvzAcsBS+0NfjjV7ozAQQAEv+TGQSfuKskH5IPgHQJ/4h9XG3jjje0WcsrOpshVFkC8QGNivI4IPnWkihj2O1CRr+XClAE+4gAnj/U5P7WTrmHW+oJv491PInuD/hdoBX0swAkHuNlmZBdcccCzq/8AxXaWTabaVVLfh57fz5ReX9vNZgixfn76Dc9H9PLA+5cuztuZO4+VCuAFAof0ji/21ah6Qi38hrB/UEyGuP8A+Rv/AM8VOj9RTc7dZomYhY2Wq5vFfIoAsKr4FkjjTHebgILf6OLP6llAH9ydBnfSGzMMMu3kjbBZZVRR9BSl9keRyYEE8t5YOfFWw9I7pn2yjLudtmjzJ8hTV8XdDizyas0SdKvWHqBYpYgqiR4ZBI1AlkSsZMRRtu25PJUVZvijZ6XSOYfYY3dpIigxU5EsykpQzrF7o3l+mg0rL/V9h5/TyRr0jWL1Qwoe1AQDx+Yw/T7a97aYLwRjz4DFuaHzjoLuvEgJ4HHHm+R+wII18acUT/0Pn/GvM1EUwYg/YH/poMX6nRzv9sGBb/htx7Ri3iTb88oP+vn/ACazX8Zo3WXZrCZlbty28auzVcfHt8KSbP6ga+aCH0xuJImnjeMJ23BaIRsAoOQzrLhfarWbUn45J1spt5H2IwmTSMxJTIlsyDK3sUrkfY1EVjwQKFawcvU63TK8s5WZZVBpIygyZsHqyHUKhVjRXJDzwC76H15e1GokUPGV9swLMhkY4uxDKZAXMZZvbiSPN6Dersu6Y2kzIQm1bwWoYuQRwwriuOT+lXN2cO2FW/eB+33/ANr146PuRKhYENyVLA2CV4OJ+Rlfn9dWZ0JKc8BrIvzwaHj78/Ggr/izUGcbZSGiAOEOBa2v44r9yNK495J+JjtPe6IGAX6QS5JPNjha/c6axRyDshmyK33DX1HE8/550jIb8bFGWGaojM1DkfmceP8At50DTr3TY5luVAwjR2Um7VqFFSCKNXpVu+lbaLM9iR2WSJeHdic3Avk/St5N+i/pp/1GQdqb/wAqNf8A8b/5VqOYbjKXErjlH2/0HHcvj968/wBtBm+o+kNs0veYTMXkERUMAACQMiAtsAaPuJ8a9dJ2giwSDuxAzyxjONGooGGZJAbFgvtN/I++tNL3vbjj/N5s/wDhUfHH1XWotqu5r8woT3ZKrx2rbtA8fVWF/wB9BiPUnTZEwlG6kKMVHsjSyZyY7OIX28hv1JY6YzdcmgK7ZQhHMKntPQbGII19z3JlIMqo0CPPOnXUt80SxCSJXeVVR6FqreOeLKWW4PwD451Vk6YJFkjlOVEqpyxYKwXw3mx5Ugg8LyTzoMH/AAl6Y6wTCcFVglzWGheRUEM4IPgqK4FGz+moPW3qOaKTdbaeILtXVtsrAkElhHIGyIIJCs18fIOr3pzpW9G2kmhjMAXKRc5JGklsWb9gYx17gpZmyqnAvLCep/Uk/VEh7iVHCWZgi22VAUuTNkAMR7jZJbjgWHQfRvVHRVhVNxCAz5PI4xjEYC0LQqT2yHK4qObqxZedd3O3eNozuZntomzXtkBjJGIzVV9ar/c35OmPpPYp+EhRwMhELYKFHKBzj5NASleT971N1LoAmEiIwjWSuVHIZXRieK5OJ+dBy7r+3m78E8h3EqMoILhVyQs6kygo6hQ0ijgfSwI5PHTCriIiN1kKtkAslMHjNqhZVGaErgQRYFi2vih6r9PDcyRJEyLPG/cJN0UVl/LkxIYqfYQoI5F/FaodTaTbiJHim3QIwkiQWM4lDAxACwsmbAhifAHgNYbI70AHKaNWHJBZKHF0RQI/zevG13YZQ9oVYBrJWxxfNDxQJ5+NVd5JUAjcKZJYygUGySUo+2h4+39vnWc6j1B42KzxlFEJZkLZLIzBQEDsoyIqqx4x48Gw23ZDEgqjf6rxJuwefb9uf8a8f/S4wciq+PlI/wBebwv/APz/ADnPT+7LxdyNVR5gZO2rsUjxxBBPHvPsFV9z9xpntGd0D3IoN8FwvgkeDkfi/Ogw/wDE/e/g9zFIqwiIRY4lQLd3Y5cCvEf2+To1H/FDcqtLKvcYrC3hTQvdV+mvugt7D0ZtTIcVkkkUlAGdW7a1bBeFryGuzTMxHJOnk3p2DA0jkAMrgyFVGPLEAK1mxYPmwOdJepdU7G5kZJFjRkeUZMoH1bVVY0T5ZZUF+WrVyH17sxBidwHkZM3VVJYF0BIxWxYBawLAIr40DfovU1TIAEbZWkjUnFR3ULdwDEA42re4gWb+4tbs+vzboxyqyQxuwKpTly/uUqxZFqwF5qhYPOqux38M6NcLTxq8rhSAOZp17JUkhbst8khlPFrWkm/3kcaqy7tjGSWVmfJroA2jFXtGxo0R7hRTzoLvVfWwgIiiciSJhHKcCwQi1xFsFY3kavkUbFcsJt8IH28u7yQKypGUpjLw2N0xOPLEsQo/bWZ6Zjt5ZTlNKC6AO6ZEPR4a48XkK+0A4uOFANqzV96EmMIzVp5URQWCfU5CMpCqi4jME0uQoVeg7NPuQ0LslMCjFa+fb9/31T3fS3aSZhuCgcxUBYKYMCReY+sCqoeecvGo9puGMJWSMIVikDL5BpUIPj5VuR/z1D1IbMNuDKGsy7bucGs80EGP/uxutA0O0ewe8a72dUfpxrtfV4vn9641BLsGyRhuGAWWVyLY5BkcBD7/AAhOQHIGIoDgjzJuNuSQQxrcqP6v5tKykc8r4/Tg/Y6qd3ZexipsbmYITn/OPcSQ8nkEFwPiiK+NAs69vuwkUQmLmCKJsnJJn82WZSDkRGWuwCTR86Q9Q6v2dxDPPF3F3CEklvorhlSvi2FE80fiuLnWdmzvtZenFcPwiBImBNxHmMAE8e0EUQfHPzSzevT92IiPIfm7PcpjbnwVXHE3XPtHnyfgNf6S30adPZ0WljQvXPjCxdsxJoc/8tcX9FdOJm2SmKNgzKUawCkmIljyocj28/fP4IrXVvTBMo3O27A24ngZhhGQoasHJ8W3vTgD486x38DoMZXZqywkJRvMZjaIDggUQrsL82D+ug6/tWuBjwRThfgFecf1Htrx9tW+0BjVimJoeDYa7+4sk/vWvO2VCihQMV4UfarXj+1jX3G35+ApH7+8H/bQc03G9l2G73UqNlDG7O0RFtIz0RT5Aii+NHIDJTRNkePRvV59/DupJzIqmbH2OF7ICgls/ICq4ZFC8OmV23Gg/iJ0RJdvPOARJCjycMQGKxFlDVXHcCNweSo1yXofTpN7vmh27yRrm0pUOQo/MBJAyFkAg1Q+kePkOwdKlHeAkVHimiSpPnuHJXGJ8Bzf0/1ZX9V6fbro0MkQidSyqbUszMwPPIdiWvk/PjjxxpTsxFX4RGV5YvaQz+62VJDLiDkDkwaxXN0RY1ZiWeNNtHNM0kxlYu8aquSW9Bko+0BkUkVzRv4IYfedFmh7/bd5VRgoBcDE2MHYlqb7EUB7l8UTrR+k4mk27nFlJkxtGYZYAWxAaPGyWWhwaB/TWY3uxV9/u85JMWlKqkbAiyq/Wo915JQ8+Rp7tN8YY2fuL+RI0blaESKBZD2fpUFfFeOOSdBj/wCNUfawdo+5YiWiWyHO4JNlnsfpr7rKevetPLGTNIZphJGLFp7AklYgAWt85ig2VgC9GgodA6Ed0kmOX5TIoa1NITWODCjUjg39g36a2n8JOkXudyJFzXFogcVADZYvQ5I8Ejmv21Y9A7eI7aQJkgUwZFyQtCZGc5V5UcUPFD7699E3Eke43TRfmRx5SYKlFklZwKoZEnINfzwRoNH62QqYYYSVk9rkigCDNlYBYWVkGVGqBJs8qec+peibhw07woqkBZBGOGdmxjc5MWFsKsE1iB88dJ9XOqTd4/zIYo40zj9ncOTXmCCpCmzyPIPuqtIvWnT9622UNt1kj7EncxlY4nKx27jQs1BuGBByABF+4MF0DcvK5jWLMFDmgKLSjgMOBiyi8SLrgeBWnOw9Q/gt7G8MkW4gKsMyv9JZS5Fcg+1OLAB8KL0m2vV4o5HyCMpNGwPzFC0CzVw2dk0ADYvhcWYbWZAjLV3n228pigvtl5GJZgDyPafuAfIaRv4iykzr+QqyH/xA1KDGFKghjY9oINc+7gcZSb31PNu1RmZ2ikdWjjAjXNl5UivdSkZ0XBtRRGlfpn0mN8wyxdIVC4xsoKnL2yCwQwCiqYkkICbLFj0mL0lsdnEcwCtKPzKItR5VT5Y0T8k86DC+l/VWckkUqqI/eY37ZODCyKANlQwbywPNcA623TOtxxQwhjbSSBFs3QY1z7RS+eAD8fvqCHdbJSY4Nxtocfd9OB5A5DFvcv8Anx+nE/SvV21eQxLOkkotrWNgAOSMizcGrN3yBxoLjyntI6qqyOS0IjBNsA5xa6BDLfBAqz4NHSf+JsnbiilZEVQwMk7ggx0y4gAc21kA80QNa3b79GAJZB9VElR9/Fn/AE+TqLrECvtZAzMwCFso6L2oJtbFX8AVXNaBJPsiI2aKScOInMZHZBxIVsfFktioyPP66i6R6Lhgmabtv3Jr7pSRlFvTOCEABGV/I8DjTLpu0JSEZpK8CiN3IWy618mNiPvxVaZdLUgEZlqoWQos0LNgcn58nzoPPpqNl2sSu2TqCGb/AFMGILf3POr0ktOq/wCoN/tX/fXzaupBw8BmH9wTf+96jaG5lf4WMiufLMKP2/pOgrdRIAkV6xlBHPisFXn++uPdF7cAbd7VHURwrH3FkBUTPAjOCro1qxKAcD6P1OumeowX3cKhioSIk8cFnnhVKN/BU3x/UNYjfwDYlWSSJV27y5EhWcpkMkXIAmwmJIYEHGzzYCP0h1GVZp52AkzYR08jXybcBgCD3GKAGhWIWgCK0EnXYWa9vHTPkY3zZhwY8vy+FW2IFg3QB+a1mYd+XSXB2WWVmwMnNoS5BdCSAMQotroWbGNhZ1OV0WxMgp2KO4DZIcgQMigshOfkJKtckUFlfVse+3ZjRV/MWQxkWoVmYNiCVykZmogtguSxgil5S7/rmVduSR0kWORF91l7Ky/X7fKlgSD4NMtgHEb1+4xjCoHsClRFB45Jw4uzx8AD73d7qPUWmeMxkrGR7FkI9nPJEgFUGPgAEV4+SGn9L7qKSURmMmIRMASqfUrITSjz/MJyb3EEfro1mE6jGkhDxJJi0gFcWn5YjrI2VAVqsk+/kk2dGg3HTdoRsd8icY7iFVCk+Hm2+XB8/SDZvyf110/0wwX8TagGJEUkCyajBNnx8eNYT0nD+FWba7gZM/5mSnuW0cgNZVZX2kBmrkY2SRrZyT9p5MS1buWRQpXxht5Grij8fN/20H31BuJYdykqKfe6rlkSArKKftg80+KEgWA/yBRu+revLttvKd0qGJ4mRVFkyyMGHarxRUfqKJJxr3IPUO0k3L7rJ51jQhAImAK4IHLLijOCXqseSYqog8rtg6mZ03t7iMRKNspdSHclw4NEgSZFEBpSA5J450GMi6+0QYIQM0hXtGONjJ3EDo7K6Ae4lvcpPLXSggHKbR0ZAAGbggLRoe0sWBUg2At4n7D9xv8A1zttrtpskGSmFXMdhmiYKVRMh/SGUEAEstGiFFaw25eNQzpGyRMoEeLAhWYP5NAt7eLoWPI86DRdO60+3ciMvFLHCGRU+4UY9yyR2/ezYkHlxVY1r3D6rm3qdndbiVhnmvCgnFCFChLYEhrI8UDyflPtlZ5WtWdpAKe+QCcTmMiSoIqgKGI9t1TXcSYbiKZ41igglkBAVQRYcnMA5GwLUADj78aBl6q38Qg3DxNGzj8Mido4llXhz7eScgvvBB8C64KCbp7xh3hmlEkQqQISpUPQMZbgf1UCpIqqA+JOvIpKIozV5CCUXE+weFHPJOTEc/Sv3036XB3vxkrEoHl7ZjAJ4jCjIWASSwx8eQdA26f653rKv/FrQitsYkNFUDUAFJphZs+PP2082vrF2QN+LlZy6hUEUXvybHH+WK/z881esGvR3iIjeF4XdVYCnIK4sHPEnCBFNihQsDV3ZzzRRozQJ25FzikwChe21SE0HYFWIolhwASfkA+3/rGV9qZNsFizlkJa6xxChiuAF8kKC4N3f7WI13O2bbQDcS27yGTE8AGau4Rd2WezyOb1mOrSwllWEu0UQJlFVeUqJxwiFWJX3Ae3gk+NdFn6WkG7E8m4MgkYwKtCozn3sjx5AjIJ/XQazou3ljhVZn7kgJtvvZsf48f21HE5/GOCCAYUr7HFmsjn/wA4H9jq9t8sRnWXzXjVOKRX3BIPuRGQr88spDftxoKvVNiJd1EDYAhl5B8HuQEH9SCLGuS+rE3G33dyAYSTSFTyVUM3csg2CQZBXArH9TrsG5kreQD/AFQzf7NDrlP8YdyqzQkt7UeZCl/Ha2wB+2SgkgkNVg1oM11TfxjMiGNShktQWIYqImGTMRYNsePhqrgHSjqXUF3MdyRohEoDFeMsgwDKt0oCx1Zsk85C6Ee7OTs5aozkFDX7yFCEmgOaAs8c/H2WbvcMBibCFiUoUCwWj7mWyLJ4oeeK+Q8T7lgf5pYq2ZJLe42gJ9wsmueQSAD8DmvvoTDNIllXQ2tEjFgfF8EEDwaBsDga+buIBqXJjY4oD494s8n4F48+a8DTHcwFyWMq+4ZFghJJxNhiQabyeSCRZo2uQV+lTBf5pcAX/LEZYk4kE5j6aB5/b9bNSbcGJbdA62UDCm5Q8gjk3yKPHFffRoNts0Ah21Whlhpyr8lh1HbiyQAc8SbY8kEa2A66DEdustb3u7hEsHJVLOkcqlhi9RqASGsZckXrnPqncqu3DxQyw5ikkDMY5VLpIJVJ/lykxrYsXwaBGIZ+mupwrslL7K528btAZnyL/wAwVbRuDyVyQtRo2K0HROl9GRJFSRD3pWZpjGob3IE4fLuMFcsHIVjRPyCx1LLAsZKDbuIpJcnzgkalHwQFPu4ONH+of25z6N9XTvuAgczbkkxxM5uhiMmyPGVIMmIYsAvz57EJN+8pR4Y1iZKyEl4kFfdYCtkQXIAHGKG7JoOcepfSon4KNE7M7xo7KigcBXmqN3A5qj5JrJaLNj996Z3O3nXbpFnL2cyiOWWif5qm6Atb+P25Guy+od3u4pkdNo0rMhRmjpu2bBQ++lxPOXIo+WojXOvU0vbnGAuLtPAjwOfDUyRO1hCtK35I9oXkLoMXMbyf3RMD3UoHmXI8ZAryeDkLK0ORzphv4nZMRiI7ALqFtyxDAuqnIhOVuvblQoEjUW5hZomxiZlhTCRVVwEa2LuwYWLI/Qc/e7pQTyR1IhF1VsCAFFlhVKGBNEsebAN3zoGvT3Ajmj75ZYBJMzqzKMzE3ZC2AWcShRbAfArzeo6zHlsnEJ7RXdMyAfVUqCcIVrwFku+KIoeOefx7psGjIXKU0SFpWBBUmQg+4o5zBN0y351pul9dj3G9kyAWFGmmYgFi0ccLKhzyAx9qAKFrgaDa+vt/+dGMWAk6duPaTycYZqWgT55+OOLrwU3WGiTY9Mjc2jfilLIx+kyrYqjfsNkMp8eL1L6leRpopJUDCDa7lXeuFVoZhGCaGQKqwtR5vSneSKIOno+KBvxyccU7gokhagB7yovkLjZIrgLuw6aJJN1FIoQfgu4AtknCRGXJjYyJFHixQ41u/QvX13G2/PHZcsSGarlAbFzkfnuh1IIFCuKIJynTaTcbvhmx2MyyCyeVxJbm+SRXzV/Ouj9A6XA21ipFwaLxwQe5Ujkjny5J/XQNRLioUU7Y+bAB+5J5q/Pj/ppf0yJhuZHI4aNASbssGfLg8gYlCBfivtqrLsp4gscMlXZIZUIABVVokDwpHB/0gcXYOnbeYyysZpA3c7dELjQQMCgqgCCL/UH9NBJvJL30LeAscqg35uTbjxXy1rrjv8XN0kksyxOGZZpTIBVH8raLV/JGNcX9tbbqj7ht+sbSTPt5YwqSDABC4yjpgoIYyICD5FLRB1zL170lElzU4I+2jlKKQWGSIHzUV72xLEteRsk6CjuZRmrfLJ4AsA4hTVWCzUW8i7u60smjBpfczLwpUHlCpOPmuCfj9r4GpYo0jOJa0pVI9pLEj3YHICuSCTZGZ4N0a20mxM2LMFjRvp8rb1Y9y3yVBqvJNECtBTl2f5lKeSOA3kn44PPPj45OrvStsZCIHkdSLYc8KAHY8fvZHwLbwSbrQwrScWcaIICnIlqJJBFY0bIqq5vkPNj0uKRF5Rvl2q2xqy7AuACiqy4ISeWbnHQfIe6wDQH8OR5ELujc/LFUJIYjwaHsFXo1UnBRce7MjCgwActwXxF5AFVHHxzfHOjQM/xcbo6xzyqHCtIhUiMHF/dLixHcRlQgk82Lo2B0X0Z6eRdpDIELCT8O/tJ9pZGBeibKhyr0a+dZrrPSW2SCeB1MW3pHexGzOHNlUcsJL54KlRgwpyCRe9H9QdJJHkUBZ4zJHLKwC1/MN4tVWMSYx7WZKVQcQFP+HM21D7sTypCwkDRyBUziCWpk7j+I2Jxxo0TfHnXUeoepkjCmHdxSRx024dqchCshByVgq3gRwho815ri/wD+n13EjfnxKolkQHvoGPuaiFCms1CgEFhRP1FgG1T+iPxMSs8tBAFYIgwC5HHGqeQg5nm+T5GIGgq+puvfiX/4fdmVJiJAuSoqFSL7lnKFcWAJAJa2tgBQS9Qm3G3WPttAXUgqdoiNfBqR2QN7OCREmK/JA407i9BBJsoe/LCzpk0WDApmPa3uUpKPZYHFC/cLTVTqXph1kJ2+xeEIHZm7oEiiicSBPLxwPcAD54XggEbbaVXEXamKFgvsjOcgxOUhKgMfIbHKmOJayQQs3O2kEZkMnvJUYvwQCKv3MKAHyVANg38a6D0eNYnc4SbZrF91mssLHap2fuWA/KIf6DVnFasHRnWO3jLd1qDI7FbVWUgs/tPtH1NlyPCfAYLctPEC7MaeycCrAMMlWyt0chXurIE+eW17gmx7sVqEZa7nIIQEGqHgnGqIsE8+NavebBCSZ0HbkURxP3wMArsgfGPhnHDYnPyCSeNZ+bpObHtSd5UKtnZBN1Sqpst7yTkygnnjQTrtxYZXVscC2O3dzSDHKm4WgxJA4sfFADwUKstBEDVH7ohH/pWvaMz4Fi/tq/tXjjV8omkllJwaORBiMC1mwBk1ni+KAFk1qisfcjZyGzCEqEBwRpCO2WcOMCT7QtXafrWg03ojeoN3IJ5xUm2faq5YgIWK4RkOAyge73fcga7b6fh7cEcR5MaKpNVdWL/21+b9xteyzoGYAKHjyU01t7S7E+LX/wAwP6UAdh6f9b7zb8NykcdYyxuWKiiCCoBJo8FuWFG/nQdk6nRwXMpbfAvL+nE/+5lP9tVOmbxi8vcAHaIQsaCs5WMmvtya+fNaT9T6/Ms/4Z4Ut4icVla6MqxK/wDKNElrAv4P21h/WXqvqEcs0CgRHMZCOnyQckhiuS2BVkDnxoLP8RPUk+1nSKFouI42xZc+2Ukbtf1DBq4N3dca5ZNPJuJnkeNnnc8stlvo4qID3AILCigAB4A0SZSu5yGdKvuJBb3j4sHgAc0bFmvnVgdYlgWMxhVaON1D+1rvIAlSvB91XXkaClvNq6B1IkUKQTz5JACNytVwwseSOOatfIjK7Nj4I8g1kRYo0ebJI/b9dMR1R5eZABmVVyqgZBQBdXwwVVNriCQfJOpZduS+DFjzkMEagfpUKSbs2goE0cRdkgAqi28eboWyxSsxbjj+tKo0q0K5/qPHA1f2+5WErIjFCbITPwAWDAlSCAyWp8Xd+D7fP4ELMpVxGOGW6amB4vim5ANEDzyONWdluiFZEHHiSPAswi5vCvICu9nIGnPjFX0D30v0pHlkylUErYORkFXwoIKViCB5NmzQ40a1Hpn03vkRopY5QaUjBVxAGXlhIHyJJBAGNKtkkCvug48u5CHIqWQn6MiBYFgn7gFjxx88862+53TvtIexjtxPIschQEsTgTlmzEgAqKC0QCRZ190aDoG5kk2RmaVk3KrG4pokRqjcLGAyjFaVqJwyNeaCha/WQNrvIYgZWoZIWkLKAVPBWUSFjyfcW/atGjQNun9JX8RDGzO2UcrByzWGSUEtiGEZyLXZQkeCWHAs9Z2crLRmsxIWshufawUcOKI93POV83Q0aNBVfaCCHbEySudwQzkspPEYIALIxoCxV1ySbJvUUfV1TdRgpJI801ZvL44IHsChaA4xXEHybPOvujQGy2q7lRNiqyypIq8WiAe8XECqOwJIDUDXBJ1Ev8MoNxAGlYFsmNhSOCSaOLjkEmiK4oUa5NGgwO5XAsiFlBmaEDIlVTuAGlJNk8Alr4FfJ0l305jlnhSsHSgWGTDjK8zyTZ5P6cAaNGgZ+o+inaFFeUylwCGAKlclYAAsz8C248G/0FeWd4N0nvLBZEYge0MEZeGHjmgLrxf3OjRoNT1P1VIsw6iiJlKojwfJgoSNJfawK+Xx4I+D5vSzc9W/+p/nzIU/EViqNRjMZw+usnDAnjjRo0HhfRcJkCh5AMFApjxkBzzz5Qnz5PwBWspuHWL8PkgcSDHlnBAzprIb3FuL8AVwAedGjQM+jMxDBcVVHRACC3MsbvlbMaoIBQ+SSCt1r3vj3HLOTkwdmoIBw5iUAYcexv1srfk3o0aD50PeOk8aZEuzDJ+DfsFcMGHCsQf9RALXQGvcAxgBbmhiCLU8buFGOQNnIrlZsiyL0aNBqepwDtzMCyn8TL9LMAb3W9skA0T7VFkXQq60aNGg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-1714500"/>
            <a:ext cx="235267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xQSEhUUExQWFhQXGB0aGRgYGB4fIRwcIhweIBwaHBwgICgiHh4mHCEdITEiJSorLi4vHyEzODMtNyktLisBCgoKBQUFDgUFDisZExkrKysrKysrKysrKysrKysrKysrKysrKysrKysrKysrKysrKysrKysrKysrKysrKysrK//AABEIARUAtgMBIgACEQEDEQH/xAAcAAACAwEBAQEAAAAAAAAAAAAABQMEBgcCAQj/xAA/EAACAgEDAwMCBAUCBAUDBQABAgMREgAEIQUTMQYiQTJRFCNhcQczQoGRUqEkscHRQ2JygpIVovAWU3Oy8f/EABQBAQAAAAAAAAAAAAAAAAAAAAD/xAAUEQEAAAAAAAAAAAAAAAAAAAAA/9oADAMBAAIRAxEAPwDqvRujyRHOTcPIxJJAVFU2BwwC2SGs2CL4vTeRwoJYgAeSTQ/zrIbr1FuJGISoIrHveOyoVhmWYMypkCAua8cnn4vdNlG4NPLHKtXEy2sg+7BgArXzToF4+93oNHo1T6Z05YFxVpG+5dyxPJN8/Jvk/Pzq5oDRo1Bvt4kMbSSGkQWTRP8AYAcknwAOSdBPo1iuq+qd0lSLHGkQ+oOrO3GRK2jj3BVN9tZao+arTbo/qYbkSiNPzY1vEuptqsKaPt5qiaDAhlJHOgf6Nct6t6p3kCjvvJFIjRd1MYSAJL9/tBuEESClZmJUWV+XPUt/vkiJEkZEcqKZVs5ZyKgGHHK5ZUSR8EmtBudGuedA6nvdxKJVmJUZL2HVAGJdxG2QHhVXMkUSK4JNCPou73z5BpmDxnF2fFg84ALpEFYL2Y2OJtWag3II0HR9GsI3X97E0izpjM/deDgGMxoobEhSGyxJ8sDY8AHViP1ky7cbiXHsm2EscLuBGeUeRMw6eyiQMqsWRYBDZ6NLun9SLuY3TF6sUbB/1D7hltb+PcKJ+Kw9VbamYsyxqwUSFGxZi5TFeLJzBHjnyLHOgdaNVdr1KKU1HIjGroG+OOf9xq1oDRo0aBb1/o67qNVLtG6OsiSJWSspB4sEURwQRyCdUn6rP7o5tlKRgbaFkdW48LZVuRfkD4++n+q3UlcxsIuHNAG6IFiyCQRYFkWNBnIM0jqKo7ctTwyJwRwD7gCw+SrY/YVR0aancyQsS4OBHy1jL5AIFgVxRofb50aCwvSIu28bxxkSLjIFTFXHNjGzQtmNX8nVfaemdrE6vHEEZAoXEkABQQooH4BI5+Gb7nTCScgm0OIF5cfbnjz/ALao9L6/FPI8S5K6c06lc1/1pfLL4sjxY++greofUq7Zu2FJlKZravhy2IydVbEZUD/6l+9jOdR6nv5GaPMwNEFb2x8SZZseMmLKqxkexxZce4UQN5PtUf61DfHP9j/zAP7gH41zfpXVG2u5WDdP3MXeETVmUrtOgJIJGSzInn+gn54DofS0kWJRMwaQWCwFXyaJFnnGr583rNfxN3LJtolU1nNyQeR24ZZlr/3xLYPBFjWn2c9qMuCKFnwT8EH5vSD1908zRRf6VkN/o0kUkKE/+QNLbfNC/jQIP4ftPuY0aaFBGwWQL3CysGMmTKrKaWmVcbo8kGvKrpFbLdQupf8APWSFlkYLmdsxjikNAFi4WrqvzAaPtBefwqnd4iCmKxsUUOSXRfaWj5F0rHEAUOPAoAZPrsP5mLvK8m03EcTWwFqWEiugJByeNSWPtp1yXkKNBqf4k7BJljnQgpIrQym/hVeWNvggxyobHBxaQfOqHSfUGe12qBS3c3MSStjZLIonLNTkhmVVu/BJJ1rN10xZNhKixozXK4Diw0gd7LADnM3kB5DsPBrWE9OIF6goBZtt2jNGpJWi6oiMA7scht3wPABIPAPGgq+mfUY2mSrbqcptuqofzAYxI4JI9pCMGJypWaa+Ao1tPRnT/cndsTxAvLdn3yO4co9/SzozeCSpQXQGsl6t6C0Dt2EC4Ro0UmIJ7Lq0bRPkrBwjUFU0MZSte1ddW6bAq5VRY1Z+SCLH9gSaA4AoaDJfxBlJmiUKKWCbJmNKO6FjCnkeeeLHAJ+CQvig20+w2sKPJFG0cLviwxcYYBJQ5BdWAo0CfZzWJrz/ABMQfiGFlc9kWJBolknjVKY3RxllTwbEhBDA1qx0mLs7dEkhiWFJF/DDjMvTFipbgytJ3CFvwS1gCiGi9NxzB6nRhIqsWfEBHZnNlDZoUoOPBHzdg6xXrEjayTiEsPzYBEjsWjMxzZiquHCsckHC/wCCc16ltZs1DeL+LBr9LHB/trjUssu7mgiwMrPM24aTKxcc4QuqECkwhVUIINeSS+Dh0PoPSTmHsxrC7qkQAC1bBm8ZHMkMbYrwKFgHT3qu8MMMkoRpCilgi+WI8KL+SeBrz0lSI+csv6i3y1AMa+OdeOvdQi2+3llnrsojFwaOQr6aPBLeAPm60Gb2Pr1Suc0WMZbAMjXTj6o2VwjZAnEYglyGAHAvU7DqMU2XbayhxYUQVNXyrAEWCCOOQbGuRdG2jbiaErEY7L7pUEZCopmyiJ8Ym+2eOcGbxYJ6R6b9PLtj3FeQ5p7lcj6jjZNACxjwABWTDwQAD/Ro1HNOqVkyrkcVsgWaJoX5NAmv0Ogk0aNGgzHU+soiL+IaQA0xtViXhrq3PJJFYBsufHOmHp5I2VpopDIkpyUFUGF+VGKg/wBmJ8aYPso2CgopCG1BF0fuNR7TpkMTu8cSI71myqAWrxdedBb1zL1p0I7eYzQi1cGQB2WllXDLlrOLIiufgdluVBN9N1j/AFnu2/E7ZFhaUxhpfoOFt+WQ8l4IOyZyc/Ptq/Ggk6p1AbnZPIi5BVEmJy/MGPNFeVtCGDDlclJr4SdDkE22m2oFpKSissonQEg4ujjlkGJJVqIocnKxd6f0beYZIyQj2BYsGIREXAR2JoiwBBamyHu4+dPejenEgxpYkCH2rEgVf/VVcN/mgTzydBkPS/UV2ksybkjbuZDLjI6gszMcgubAMhIJUr5FfSVI1DBFFPvpZkZGklnQiJZVYqsavHlIUtYyS5IUsSeFoEnHpm42ccn1orcVyAeNEO1RPpVR+w//AD/Og+KvbjNCyoJpR5PJNCz5N8frrmHpjo57sbBdwZO0iMQEMK06ylWKuT3aGN8LyOSOddW0aDD/AMQenh2hDJK69mWIdooCWZ9uQPeashDQFk0R9tPVkaCGabtOzBQRHYyJA558VZ8/YeDp3o0HLupbhd080sjtC8kQiXLbTFYcWyKuWUW0lhfpBHb4B176rN+IiXarPt4ovdmm7ftye4XiY6DBlyNMrUaOulSbdWFFQR+2vK7VAAAooeBXj9tBltjvvwsEkcIeeYIGijAJJ9g9zFvpykDkFjRBAHihlfR7xxzdme+3FtYojK1qvuytgTXtMigKw+ouv3XW+6n6V205yZCr0BmjFWoD2jNSGCizwpANm7s6SSegVVVEcj8AKc2zGI5Cdt7jZcgDzTCgQ1haCOPr/wDxcstMQglRACCHihKrInn2Td0lhlwylRY5xt/xE3cQjgSRsfzl3BFE/lbciWU8AjhaFHySB86g6d6em28DoFj4VnCxRBC7UTgWaWVuTiD+gq641mPViTPI1tN3XjRWcbaSXtAE0EWEkKMwXLMxLFRQIBGgn9G7KaR55Bws4aNbu1aiGkNgc+1bTwMTRHtU9WvXLdnu/wANs9lFtxMzODFLKkTZKSsjSCycY37yoCrUQL/fWr9FzYh4ccaAmoCgO6z5AfoXVnFADFl8myQ0+oN3AXxrG1a/cL+Cp4sfBI5++p9GgWHaOihUkcKvtUBVY41wLYcgeLPPAuzZJpno0FOHqsLSdoSp3P8ARYDf/E8+Bermq+22SRm1Wjiq3Z5C3iD+1n/J1Y0Brw8KkhioJX6SQLH3o/GvejQGjRqPc7hY0Z5GCooJZmNAAeSToJNGlo65EXKKJGKhSxWJyBkSFvjm8T4uq5qxddOud6F32gimdbGPdHkA2rFAwBsVwSP10DrRrKv6kmefswpEGKh0ErMBMpQHKOQAggOSpFFqF1yNW+q9Xlij7gwK0WBjQyllC5M2OaUAPgMxPxZOgf6NItr1Gd5EfECFg6lSKJYVg6NfuDjIgVVDz90XTfWksoYERJOKvbyxyxdvK8A0z8N9Le5EIsUOOSG60az7+ozGWE0YTD+YylnVRdBiVX2qeeTyACSAOdNod4C5jYYuADV2CD/pb55sUQDx4rnQWtGqy7+MsUDgsrBT+jEAhSfAaiDXnkfcasKbFjkHwRoPuvjID5ANeLGvujQZp/SKiaSWKV0MoqQcMrVVEo4ZSwAAyAB4F2bJbdI6b2FYFi7MxZnarJP3IA/YAAAAAAcav6NAaNGjQJ+ldYG6LtGCFR3jxcUSyNiW/wDSSDX6EE14HzV3qHbUq8jFTyoIJHBokcfsNGguaNGkvWvUKwA4qXIJWzYUNRNWFZm8G+2r40boA6B1qtu98kf1E3RNKrMaHzSgkD9TpP0n1N3Ye6yoFUlWZJMgCPiyoo/dWpl4BAOp+s9EG4ykimkim7eCurHHySucZ9rVZHNEBmoi70C/r/U2eIowniEgKjsqWlvg5hlOKKo82bPuAoryk6J0iOWOPszl8jhJKTk3cRlkVpTxbBkx9xDe8+OdXuh9YyRHdvzVQd8myBMpCmMKASgDCQBa5zDC9eunSnczB5YGidgAkqqyEEByLVwVIW6WQ0SXICgZWDbpe8nLTRTiKOSNQ1qxYOD9Mv8ASyjJXUqbPA92l252cfeXcQr2zEqq0OIRJYXoHIcZlFNqP6T7as8RetNzLHuozGWAfbSqt3g0gZGWMqAQzFQwFleC3POk0O+WZAHxkeNb7kFVGDIuDm2vCZlDCgRjeXF2Gn9Tm+nNM47bQhZ2KqQbiZXfEGmAcKy80abnXzqW8htZlbFNsD3FIoIqFWPt4HgFQwON/PGmO+QvspApBPbcKWBINXVjgsDX9x8nzrlfR3dplgNlZ8aV4w8cn/DLOc/b7sqdcbNGmokWQ6B6Y2SxyMUUmMySSR0BSdzAujVYsOGxK+0qRy3nSH1FvCnXFLGR4l2gYooYgOGZk4Pstqb9TidaXo27jgkeAd1naTMjGhGJGbAUTwOCDjYsXwHF4n1eki7/AHFkdky7Z3N/0yqsMVgivypYnk5yFOeOToHO+3LLt59usbGbdmSQ5qwVcsFYilYkckj9j9taHabbCeJhJncU7X5BzmiNk3zS0q/oP01j5d20MfKiCUhBFICGLxOTmpDMrIwKEtTBR7T4yrcdH6YgAkWQvl5Ng3jwqgj2qg59igCyT50Cj1Z0yD8RA7KoM3cSTGMEsgQyMTQtj+Wq1zasw+Rok2R3Oa7aR1I3AkMrlgR7kLxJSg9shQKurJu8WXUHWt+W6nCOQu2sVV28sR9/FcAFV5IHua6oHTf0fOzxyM4UHMeBVAxpIwP7SPJ+11oI+idfmmMgeGnRgGiHtaMEnGy5AcYi8loWaHgkOvx8eKuXVQwsZEL+4o/I8EfGsh0vryHfSOoJXdyGCJ79pXbxkmS/NNI7IPviGFg6W+u+kMhG9ikYPsVLKhBkVjLIQygM1h8as2crXgDgh0lTfI5GvusJ0vrO4wV41d0MKsxCpj36/MUAydwe7goieclBvxtOn7gyRq7IyFh9LeRzx9iLHNEA88gHjQT6NGjQIfUHRxuZFBcgothRxwSbYk2D4UCvHN+RRpxutnHLQkjR68ZKGr9rGjQL/Ve67e1c2wzKRArVgyusYIv7Fr1Q2XR/wTqwYtCoxC1ZQ4gE+eS5BLMAOTZ4si96u2TTbSVYxlKAHjB+ZI2Dx/8A3qNc/wBx6udouyyyxtMJFyIDgS4MZFwILWsgYUA1NiP/AC6DUz7qMS7bfQt+TuCIZEAoMzA9pyKNuG9h8Gm88UfXROr1u5IHTtUqnt5jAFjwF4Fni6ABt2sH2XX69M2yTbv2VbZwsCcDXaGOEbFTQZRYJa+LvgLlpJ2kO6jm28mamo/YSM1eVEkbIWFKF0Irlm+aStBF1zpHY3W67yiUTnODNbRAxbuMq+781WdBRHuAQAgtSt/TnR3E8UiTTGJmaYguCCWFFB7slitgcaq1U0CBrR+odqsyw5rzn44sBkZX5+AFJsiiPjmtJI90kEuG2eSVjGHdUTNbJ9hdgVpm9wtiLANnjQNvXfTxNsZ6VDJGjSxF1BCyIpKuAQRY5+PnVLouzRH7iAOrj6wpwYWpiI+PaoVQBQBv7a89Qi3m62yMrIBJG0csNFQciPeJI2ZlKgFPaSpyJB4Goum+mN2y1ut2XRgR2kVI1j5BAjwBegQK/MqvIP06DSdT6lHFt5ZSy4IreOeVBtQB5NiqHOskuweBI91MyxusMCCJiojRyVDqHJPucEoWI4DX9yXjek4ipBZ8g5dHDFWRsCmQKFaOJx4oECtetv6T26uJMbfnJmLNkSKLHNm5IJFmzRq9AiMsu3eeebCMzz+1jJcnYQKRSgEEJGJ3CjxQNEk356vstxuI90yhlEu72/bD+xuwhjV7V6IBYSsAeTfA5GtPtfTW2jbIRLeOPKr4+woCh/5fH6aXP6D2ZLnB/eAMTIzAY8rhZJSjyMSOdBlfU7fiZNrBGYaaNmlVnFhY1ctC60SgfNQW4xo8fbXej+tCYNCwqaILmApCi1U+wkDJebDVyCPPOvjejoqUiSbuobjlaRmdDVDEsSMau1IKtfINDVHfeld1StHvHMiG6IWMSCvoYwLGwyPN5Gq8G+ATdZj7u8ncJkBPHH4HFRAZspBDRdy4z/7vla049dblYOkO0bNR7XbMdhmylTEDm2JHkeWGV+dLuowbnbRsr7dJMrjDRMBkCxdI2WZlBGTMC/cLsaOJthqHd9fj3W8WLcKIztu4Y9qVLtJKJDGsxUqFIjjHdCqW4bL+i9BE6yRLs4HxftFFLKCozWHt9pXIwVro0DZxewpZQI+mKd3Ht41l7TRRRhncZOZ/w8bpJQID9vKKRjJdkACudHrTbfyn2xWV93wYSfa6qyoJVtWImCuqc8eSeV079CdCjba3IrVKsbcjAhaYoMVNIQrD2J7VJoeNA9n367Pbpfvkc4xoDy7kEhQa4UAElz4UFj4J0p20eT3IY93NM2WLP+VEntGMQphiAVGdW7Hx5C4/1n1QvvXdGQrtvygpZbAWu7yaaMubAJr+UrAkZLrU+nFnadDEiJAoVpH8mUMpPtrhaagbPuIZq5yAS7nry7HdyRtDINv2Q4KLcavbVGPhHIDHEcH2mgSdarZ7+OWJZkYGJlzDWKx83fiv18ayXRofx6lnBSOTJ+2yqWKMxIEgIOLDIrQNUKN0QIPU3XVkYbWFCyZV9Pscgi+efylY0zBT7qUWSBoIfWHqSF1DPK0e3V8QwK3JJRJq/ARRyPNtRC1z91znq+0UyD8XvIsWzwkMRVQEK+xUSRbJD2Xs+F5Y3iaDvXTHByqbuEGmFg4n4sD6WqgQKHHgc6xXrP0x2JH322jZw5y3UK8s2K+2SIVw6kcr4YEg63+3yxXOs692N1f3F8gfp8frqTQY/wBFdVEsNK3eiFgH22F8pGymjkEpeQCfaSOfbU6VtVExJg7c0j5GFSG7ca0UW1GKM0iiT+zHkA60vVPTOz3LZT7aGRuPcyAng2LOmO32yRikRVH2UAf8v3OgU9f9PDchbdx7SjjNgJEINq4UixZBPixYvU2y9OwQjGNFWMMWESoipkeMqVRZAsCyfv5AIa6NAAaNGjQGjRo0Bo0aNAaNGjQGlfU/T233H8yIHkMSOCSPBscgg82CD+vJtpo0GS6/0IwxQybS+5tpDKmZL5AjF0dzbU0ZZQxyIOJJ4vUfpHqkskwSOBl2qxr73wNEKqogZJHDn2vkeK9gr5Ox0aDm/pjoMbbhXf3SGTcCQ3yskU74k/DKVkFg2LWI/wBOm269WmB9wJAF7LkMjq4yU8xvGyI5f2VkKPJ/prmfrnStx3naKjDLRlTJkNhfbJG6AlZLABsYsMeRRvN9AfKWYSISp3SskjMHyaHhmZrJaQH8sEce0BRwToGnUfVqbjZs22YRySt2sgD9ZjLLjkqknivcoHtYGhzrD73q0QZYY3PcajMRkxo48K1Wi+avzkpPBVW7H1PpS7iIJKWBBDBo2oqw4tTX2JH6gkaxO8/hs8DJN0+du8rWRuXLKRkrmiq2GLopLUSa50GDh3m0m7i7i2jjfEKaBzFqW4DVwDxyTwWYnRp92m6RvJnnLTHcDMxwwnG2YnMOZGPDB1xoeQfsNfdB2JFoADwBWvuoN1u1jHNknwqglj+yjn+/gfOodj1ISVcckbG6WRaPHk8E18eav40F3Ro0aA0aNGgNGjRoDRo0aA0aNfGcDydB90aBo0Bo0aNAaNGjQGqsHTokOSxqDdkgeT9z9/0vx8ataNAaNGjQZbqWxeTqPN9s7UeL+pZT8/s//PRqH1zuI4nid6+llBok8kE8gGhwP8D7aNBJP6Z77CQS7iFhhkUnc5BWLYEFuKIHNDhiKB51pdpthGoRboX9RJPJs8nnydJtvunBh7cYHdjGTl8wuA4Ue4FuSfpHJ843eme13walaw5scxuoJH2LADkc42T581eguaNGjQQtOQawav8AVa1//a/08a+5XXn9vbr68V/LD9q/7ajWOm+p781XH+cf+ugnA48/341HIp/1MP0Cg/28HXruAeTr6ToPkMwYWMvNe5WX/ZgD/fXpjXJ1FNKPpzCsfHIv+wOoUjf5ka//AEp/20Fh2BH1VfyDoBBFBv73zqq28Cn3SKKPgsgv9P8Apq0shP8AT/uNBSLSX4GPye7/AJ4w1ehHHm/1JvX1nr7/AOCf+Q16Vr0HON56j3W+YnZzrBtlnEbTBQzMhKhXRm4JZyQAFIA5LcgamO4321ibcneJNGWuOPc4JlHYCnuKoxZrusTZxFc6ueiNjJt9sm0UD/h53jdsV96clXFnj+kHgmwQP9Qy/wDEYtHOdv3BDC2EsZcsUxC00Vg3GhZRSgEFggoXeg6p0zfJPFHNGfZIoYX5F/BHwQeCPgg6s6zf8N3LdN2zMbYoSbvyWJ+ef860mgNGjRoDRo0aBB6k24keNSpb2seBfyB9m+/2/vo1W9WxhpYrSRvY/wDLjzYcr8eQP1/Qa+aDx6r2jye1SRIGPZOfbxOK8qVIti5xo/F0PvY9N7/dMRHuIlpUUF1yNvwG9x9pprJ5vVHpvXKBO/RVLFvdftVKGKtfCtkcMR7vpJHJIsf/AFSXN0jbtwEIY5njyUZL9KnIA8kVxQr50Gq0HSLpGy3KGmkNLhZZu4JODmRfuQn7A14IAFguZZgvm/F8KT9/sP0P+33Gg+Sp4s//AG3f/bUKbaMHLEKfuQoP9tR7rfxr5fFiDViq/clTiOPJ+x+2vckkdqshUs143Rv71wP30HjfvGkTMziNQpOZxoV8mxWoelyNIMsxIhAIYMPPz9IFc/H6axPrXZK3UNlE0fcVjkvvlHbxcZMoD0WIfyeBWtX0ZpHkmWRgShQWFFNwTkefJr4oC/GgdbZWxGYpvkBif9716LUTZP8A8T/zrUb7NCKoVf6f9tV02WNlaU1xiV/f/wDb+/76CzHPZ8tx8FGH+5A+2qHT3eRAZgA5LWAq1Qdgnz/pAP8AfRGZRyxbj3HleeLx/kjj4+Dqr6Ygx28OeZdwXuyaDMWVSQcQVVgP7aBwjxqOMUv9hf216A54P9uOf341EJyvGEgA+T7uOebyJ/66z8nX9xuWP4CNHjQkNLJwjHxURBORBFk+PiwRWgzT9Q/C9bzZki2s+RMjuLYqhDqoY2q9xV+kCzQvkaufxe6csm1j3UQ/NUqiuL5STgC18gsVrmrP684radEMnVamBRYVHc7eTBWU2yPMWsZKxcsQvuY8fOt//EYvudm212ylpLRmDq2OCNlyxq+UsG6YrV80QZfw0gVOnwgMGPOdFTi90yArwQpGP9vnWo1zj+H+7n220gd0z2cis5ZV90RZvDAtZVeVNA1QNnmuj6A0aNGgNGjRoMd653/YlhkDBXwdQT/pJQt+nkLo1L6p3iR7zb9wqqGCb3NdZB4KHkCyCT/b99Ggh9HBpw8ma40K7eeJY8M4tuLpiCtWrqfJI1o0nCZRVVeDI/DgnmmJYmr5seSBrMen+pytApjjAbcoszlStRvIaJUWSVyBPu/YM3hX/TZu2O3JuFmkW7YgBqu/djwABwL86C2d+A2JwB5/8Qf2ri+dKer9XjEyQWhkZ1U21hL5AoUbKhqv7jz400n6lGgZndQALPuXgf8Ay5J4HGkO727yYTsgjdplKpJyQqRuKJUkAkFz5+fvxoLPXum0oJ9wLDuM3nzYqwcR5HFedR7v04sipKhZXVLUXZHhqB+QaAo/5HOmCSIY9sbLA/TlyW/LY8/c1/vqq0qJEuOV9tSn3sXiD9+dBkPUazPMkiQO4VqUAqCrqcbB+qwB+tn9tP8AdRRxf8TCJO62IdFL+4LQIxoqCoscgWLs3zqx1MzpLxiArO0Y7mAYNRJICm2DcU1jkmjYpPtvVcgcruWEZS2ACkrRsVK2RLL7logLXz9tBrY98rYNYCvQwarDH+k0D7rsVerRgQqaUL96QWOPsQRrISep5I2KSBSgjQdwWwPHEhtABlf3PxWmW26pDKqvEEZszIkWQUjzk3syytsmI5v9wBoLHqCVYdpOyct2mCewA5EYIBSj+qhX66v9IjuCFgBZRT8j+kfp/bSL1RvHaOIJGC8kqBCpJuvzAcsBS+0NfjjV7ozAQQAEv+TGQSfuKskH5IPgHQJ/4h9XG3jjje0WcsrOpshVFkC8QGNivI4IPnWkihj2O1CRr+XClAE+4gAnj/U5P7WTrmHW+oJv491PInuD/hdoBX0swAkHuNlmZBdcccCzq/8AxXaWTabaVVLfh57fz5ReX9vNZgixfn76Dc9H9PLA+5cuztuZO4+VCuAFAof0ji/21ah6Qi38hrB/UEyGuP8A+Rv/AM8VOj9RTc7dZomYhY2Wq5vFfIoAsKr4FkjjTHebgILf6OLP6llAH9ydBnfSGzMMMu3kjbBZZVRR9BSl9keRyYEE8t5YOfFWw9I7pn2yjLudtmjzJ8hTV8XdDizyas0SdKvWHqBYpYgqiR4ZBI1AlkSsZMRRtu25PJUVZvijZ6XSOYfYY3dpIigxU5EsykpQzrF7o3l+mg0rL/V9h5/TyRr0jWL1Qwoe1AQDx+Yw/T7a97aYLwRjz4DFuaHzjoLuvEgJ4HHHm+R+wII18acUT/0Pn/GvM1EUwYg/YH/poMX6nRzv9sGBb/htx7Ri3iTb88oP+vn/ACazX8Zo3WXZrCZlbty28auzVcfHt8KSbP6ga+aCH0xuJImnjeMJ23BaIRsAoOQzrLhfarWbUn45J1spt5H2IwmTSMxJTIlsyDK3sUrkfY1EVjwQKFawcvU63TK8s5WZZVBpIygyZsHqyHUKhVjRXJDzwC76H15e1GokUPGV9swLMhkY4uxDKZAXMZZvbiSPN6Dersu6Y2kzIQm1bwWoYuQRwwriuOT+lXN2cO2FW/eB+33/ANr146PuRKhYENyVLA2CV4OJ+Rlfn9dWZ0JKc8BrIvzwaHj78/Ggr/izUGcbZSGiAOEOBa2v44r9yNK495J+JjtPe6IGAX6QS5JPNjha/c6axRyDshmyK33DX1HE8/550jIb8bFGWGaojM1DkfmceP8At50DTr3TY5luVAwjR2Um7VqFFSCKNXpVu+lbaLM9iR2WSJeHdic3Avk/St5N+i/pp/1GQdqb/wAqNf8A8b/5VqOYbjKXErjlH2/0HHcvj968/wBtBm+o+kNs0veYTMXkERUMAACQMiAtsAaPuJ8a9dJ2giwSDuxAzyxjONGooGGZJAbFgvtN/I++tNL3vbjj/N5s/wDhUfHH1XWotqu5r8woT3ZKrx2rbtA8fVWF/wB9BiPUnTZEwlG6kKMVHsjSyZyY7OIX28hv1JY6YzdcmgK7ZQhHMKntPQbGII19z3JlIMqo0CPPOnXUt80SxCSJXeVVR6FqreOeLKWW4PwD451Vk6YJFkjlOVEqpyxYKwXw3mx5Ugg8LyTzoMH/AAl6Y6wTCcFVglzWGheRUEM4IPgqK4FGz+moPW3qOaKTdbaeILtXVtsrAkElhHIGyIIJCs18fIOr3pzpW9G2kmhjMAXKRc5JGklsWb9gYx17gpZmyqnAvLCep/Uk/VEh7iVHCWZgi22VAUuTNkAMR7jZJbjgWHQfRvVHRVhVNxCAz5PI4xjEYC0LQqT2yHK4qObqxZedd3O3eNozuZntomzXtkBjJGIzVV9ar/c35OmPpPYp+EhRwMhELYKFHKBzj5NASleT971N1LoAmEiIwjWSuVHIZXRieK5OJ+dBy7r+3m78E8h3EqMoILhVyQs6kygo6hQ0ijgfSwI5PHTCriIiN1kKtkAslMHjNqhZVGaErgQRYFi2vih6r9PDcyRJEyLPG/cJN0UVl/LkxIYqfYQoI5F/FaodTaTbiJHim3QIwkiQWM4lDAxACwsmbAhifAHgNYbI70AHKaNWHJBZKHF0RQI/zevG13YZQ9oVYBrJWxxfNDxQJ5+NVd5JUAjcKZJYygUGySUo+2h4+39vnWc6j1B42KzxlFEJZkLZLIzBQEDsoyIqqx4x48Gw23ZDEgqjf6rxJuwefb9uf8a8f/S4wciq+PlI/wBebwv/APz/ADnPT+7LxdyNVR5gZO2rsUjxxBBPHvPsFV9z9xpntGd0D3IoN8FwvgkeDkfi/Ogw/wDE/e/g9zFIqwiIRY4lQLd3Y5cCvEf2+To1H/FDcqtLKvcYrC3hTQvdV+mvugt7D0ZtTIcVkkkUlAGdW7a1bBeFryGuzTMxHJOnk3p2DA0jkAMrgyFVGPLEAK1mxYPmwOdJepdU7G5kZJFjRkeUZMoH1bVVY0T5ZZUF+WrVyH17sxBidwHkZM3VVJYF0BIxWxYBawLAIr40DfovU1TIAEbZWkjUnFR3ULdwDEA42re4gWb+4tbs+vzboxyqyQxuwKpTly/uUqxZFqwF5qhYPOqux38M6NcLTxq8rhSAOZp17JUkhbst8khlPFrWkm/3kcaqy7tjGSWVmfJroA2jFXtGxo0R7hRTzoLvVfWwgIiiciSJhHKcCwQi1xFsFY3kavkUbFcsJt8IH28u7yQKypGUpjLw2N0xOPLEsQo/bWZ6Zjt5ZTlNKC6AO6ZEPR4a48XkK+0A4uOFANqzV96EmMIzVp5URQWCfU5CMpCqi4jME0uQoVeg7NPuQ0LslMCjFa+fb9/31T3fS3aSZhuCgcxUBYKYMCReY+sCqoeecvGo9puGMJWSMIVikDL5BpUIPj5VuR/z1D1IbMNuDKGsy7bucGs80EGP/uxutA0O0ewe8a72dUfpxrtfV4vn9641BLsGyRhuGAWWVyLY5BkcBD7/AAhOQHIGIoDgjzJuNuSQQxrcqP6v5tKykc8r4/Tg/Y6qd3ZexipsbmYITn/OPcSQ8nkEFwPiiK+NAs69vuwkUQmLmCKJsnJJn82WZSDkRGWuwCTR86Q9Q6v2dxDPPF3F3CEklvorhlSvi2FE80fiuLnWdmzvtZenFcPwiBImBNxHmMAE8e0EUQfHPzSzevT92IiPIfm7PcpjbnwVXHE3XPtHnyfgNf6S30adPZ0WljQvXPjCxdsxJoc/8tcX9FdOJm2SmKNgzKUawCkmIljyocj28/fP4IrXVvTBMo3O27A24ngZhhGQoasHJ8W3vTgD486x38DoMZXZqywkJRvMZjaIDggUQrsL82D+ug6/tWuBjwRThfgFecf1Htrx9tW+0BjVimJoeDYa7+4sk/vWvO2VCihQMV4UfarXj+1jX3G35+ApH7+8H/bQc03G9l2G73UqNlDG7O0RFtIz0RT5Aii+NHIDJTRNkePRvV59/DupJzIqmbH2OF7ICgls/ICq4ZFC8OmV23Gg/iJ0RJdvPOARJCjycMQGKxFlDVXHcCNweSo1yXofTpN7vmh27yRrm0pUOQo/MBJAyFkAg1Q+kePkOwdKlHeAkVHimiSpPnuHJXGJ8Bzf0/1ZX9V6fbro0MkQidSyqbUszMwPPIdiWvk/PjjxxpTsxFX4RGV5YvaQz+62VJDLiDkDkwaxXN0RY1ZiWeNNtHNM0kxlYu8aquSW9Bko+0BkUkVzRv4IYfedFmh7/bd5VRgoBcDE2MHYlqb7EUB7l8UTrR+k4mk27nFlJkxtGYZYAWxAaPGyWWhwaB/TWY3uxV9/u85JMWlKqkbAiyq/Wo915JQ8+Rp7tN8YY2fuL+RI0blaESKBZD2fpUFfFeOOSdBj/wCNUfawdo+5YiWiWyHO4JNlnsfpr7rKevetPLGTNIZphJGLFp7AklYgAWt85ig2VgC9GgodA6Ed0kmOX5TIoa1NITWODCjUjg39g36a2n8JOkXudyJFzXFogcVADZYvQ5I8Ejmv21Y9A7eI7aQJkgUwZFyQtCZGc5V5UcUPFD7699E3Eke43TRfmRx5SYKlFklZwKoZEnINfzwRoNH62QqYYYSVk9rkigCDNlYBYWVkGVGqBJs8qec+peibhw07woqkBZBGOGdmxjc5MWFsKsE1iB88dJ9XOqTd4/zIYo40zj9ncOTXmCCpCmzyPIPuqtIvWnT9622UNt1kj7EncxlY4nKx27jQs1BuGBByABF+4MF0DcvK5jWLMFDmgKLSjgMOBiyi8SLrgeBWnOw9Q/gt7G8MkW4gKsMyv9JZS5Fcg+1OLAB8KL0m2vV4o5HyCMpNGwPzFC0CzVw2dk0ADYvhcWYbWZAjLV3n228pigvtl5GJZgDyPafuAfIaRv4iykzr+QqyH/xA1KDGFKghjY9oINc+7gcZSb31PNu1RmZ2ikdWjjAjXNl5UivdSkZ0XBtRRGlfpn0mN8wyxdIVC4xsoKnL2yCwQwCiqYkkICbLFj0mL0lsdnEcwCtKPzKItR5VT5Y0T8k86DC+l/VWckkUqqI/eY37ZODCyKANlQwbywPNcA623TOtxxQwhjbSSBFs3QY1z7RS+eAD8fvqCHdbJSY4Nxtocfd9OB5A5DFvcv8Anx+nE/SvV21eQxLOkkotrWNgAOSMizcGrN3yBxoLjyntI6qqyOS0IjBNsA5xa6BDLfBAqz4NHSf+JsnbiilZEVQwMk7ggx0y4gAc21kA80QNa3b79GAJZB9VElR9/Fn/AE+TqLrECvtZAzMwCFso6L2oJtbFX8AVXNaBJPsiI2aKScOInMZHZBxIVsfFktioyPP66i6R6Lhgmabtv3Jr7pSRlFvTOCEABGV/I8DjTLpu0JSEZpK8CiN3IWy618mNiPvxVaZdLUgEZlqoWQos0LNgcn58nzoPPpqNl2sSu2TqCGb/AFMGILf3POr0ktOq/wCoN/tX/fXzaupBw8BmH9wTf+96jaG5lf4WMiufLMKP2/pOgrdRIAkV6xlBHPisFXn++uPdF7cAbd7VHURwrH3FkBUTPAjOCro1qxKAcD6P1OumeowX3cKhioSIk8cFnnhVKN/BU3x/UNYjfwDYlWSSJV27y5EhWcpkMkXIAmwmJIYEHGzzYCP0h1GVZp52AkzYR08jXybcBgCD3GKAGhWIWgCK0EnXYWa9vHTPkY3zZhwY8vy+FW2IFg3QB+a1mYd+XSXB2WWVmwMnNoS5BdCSAMQotroWbGNhZ1OV0WxMgp2KO4DZIcgQMigshOfkJKtckUFlfVse+3ZjRV/MWQxkWoVmYNiCVykZmogtguSxgil5S7/rmVduSR0kWORF91l7Ky/X7fKlgSD4NMtgHEb1+4xjCoHsClRFB45Jw4uzx8AD73d7qPUWmeMxkrGR7FkI9nPJEgFUGPgAEV4+SGn9L7qKSURmMmIRMASqfUrITSjz/MJyb3EEfro1mE6jGkhDxJJi0gFcWn5YjrI2VAVqsk+/kk2dGg3HTdoRsd8icY7iFVCk+Hm2+XB8/SDZvyf110/0wwX8TagGJEUkCyajBNnx8eNYT0nD+FWba7gZM/5mSnuW0cgNZVZX2kBmrkY2SRrZyT9p5MS1buWRQpXxht5Grij8fN/20H31BuJYdykqKfe6rlkSArKKftg80+KEgWA/yBRu+revLttvKd0qGJ4mRVFkyyMGHarxRUfqKJJxr3IPUO0k3L7rJ51jQhAImAK4IHLLijOCXqseSYqog8rtg6mZ03t7iMRKNspdSHclw4NEgSZFEBpSA5J450GMi6+0QYIQM0hXtGONjJ3EDo7K6Ae4lvcpPLXSggHKbR0ZAAGbggLRoe0sWBUg2At4n7D9xv8A1zttrtpskGSmFXMdhmiYKVRMh/SGUEAEstGiFFaw25eNQzpGyRMoEeLAhWYP5NAt7eLoWPI86DRdO60+3ciMvFLHCGRU+4UY9yyR2/ezYkHlxVY1r3D6rm3qdndbiVhnmvCgnFCFChLYEhrI8UDyflPtlZ5WtWdpAKe+QCcTmMiSoIqgKGI9t1TXcSYbiKZ41igglkBAVQRYcnMA5GwLUADj78aBl6q38Qg3DxNGzj8Mido4llXhz7eScgvvBB8C64KCbp7xh3hmlEkQqQISpUPQMZbgf1UCpIqqA+JOvIpKIozV5CCUXE+weFHPJOTEc/Sv3036XB3vxkrEoHl7ZjAJ4jCjIWASSwx8eQdA26f653rKv/FrQitsYkNFUDUAFJphZs+PP2082vrF2QN+LlZy6hUEUXvybHH+WK/z881esGvR3iIjeF4XdVYCnIK4sHPEnCBFNihQsDV3ZzzRRozQJ25FzikwChe21SE0HYFWIolhwASfkA+3/rGV9qZNsFizlkJa6xxChiuAF8kKC4N3f7WI13O2bbQDcS27yGTE8AGau4Rd2WezyOb1mOrSwllWEu0UQJlFVeUqJxwiFWJX3Ae3gk+NdFn6WkG7E8m4MgkYwKtCozn3sjx5AjIJ/XQazou3ljhVZn7kgJtvvZsf48f21HE5/GOCCAYUr7HFmsjn/wA4H9jq9t8sRnWXzXjVOKRX3BIPuRGQr88spDftxoKvVNiJd1EDYAhl5B8HuQEH9SCLGuS+rE3G33dyAYSTSFTyVUM3csg2CQZBXArH9TrsG5kreQD/AFQzf7NDrlP8YdyqzQkt7UeZCl/Ha2wB+2SgkgkNVg1oM11TfxjMiGNShktQWIYqImGTMRYNsePhqrgHSjqXUF3MdyRohEoDFeMsgwDKt0oCx1Zsk85C6Ee7OTs5aozkFDX7yFCEmgOaAs8c/H2WbvcMBibCFiUoUCwWj7mWyLJ4oeeK+Q8T7lgf5pYq2ZJLe42gJ9wsmueQSAD8DmvvoTDNIllXQ2tEjFgfF8EEDwaBsDga+buIBqXJjY4oD494s8n4F48+a8DTHcwFyWMq+4ZFghJJxNhiQabyeSCRZo2uQV+lTBf5pcAX/LEZYk4kE5j6aB5/b9bNSbcGJbdA62UDCm5Q8gjk3yKPHFffRoNts0Ah21Whlhpyr8lh1HbiyQAc8SbY8kEa2A66DEdustb3u7hEsHJVLOkcqlhi9RqASGsZckXrnPqncqu3DxQyw5ikkDMY5VLpIJVJ/lykxrYsXwaBGIZ+mupwrslL7K528btAZnyL/wAwVbRuDyVyQtRo2K0HROl9GRJFSRD3pWZpjGob3IE4fLuMFcsHIVjRPyCx1LLAsZKDbuIpJcnzgkalHwQFPu4ONH+of25z6N9XTvuAgczbkkxxM5uhiMmyPGVIMmIYsAvz57EJN+8pR4Y1iZKyEl4kFfdYCtkQXIAHGKG7JoOcepfSon4KNE7M7xo7KigcBXmqN3A5qj5JrJaLNj996Z3O3nXbpFnL2cyiOWWif5qm6Atb+P25Guy+od3u4pkdNo0rMhRmjpu2bBQ++lxPOXIo+WojXOvU0vbnGAuLtPAjwOfDUyRO1hCtK35I9oXkLoMXMbyf3RMD3UoHmXI8ZAryeDkLK0ORzphv4nZMRiI7ALqFtyxDAuqnIhOVuvblQoEjUW5hZomxiZlhTCRVVwEa2LuwYWLI/Qc/e7pQTyR1IhF1VsCAFFlhVKGBNEsebAN3zoGvT3Ajmj75ZYBJMzqzKMzE3ZC2AWcShRbAfArzeo6zHlsnEJ7RXdMyAfVUqCcIVrwFku+KIoeOefx7psGjIXKU0SFpWBBUmQg+4o5zBN0y351pul9dj3G9kyAWFGmmYgFi0ccLKhzyAx9qAKFrgaDa+vt/+dGMWAk6duPaTycYZqWgT55+OOLrwU3WGiTY9Mjc2jfilLIx+kyrYqjfsNkMp8eL1L6leRpopJUDCDa7lXeuFVoZhGCaGQKqwtR5vSneSKIOno+KBvxyccU7gokhagB7yovkLjZIrgLuw6aJJN1FIoQfgu4AtknCRGXJjYyJFHixQ41u/QvX13G2/PHZcsSGarlAbFzkfnuh1IIFCuKIJynTaTcbvhmx2MyyCyeVxJbm+SRXzV/Ouj9A6XA21ipFwaLxwQe5Ujkjny5J/XQNRLioUU7Y+bAB+5J5q/Pj/ppf0yJhuZHI4aNASbssGfLg8gYlCBfivtqrLsp4gscMlXZIZUIABVVokDwpHB/0gcXYOnbeYyysZpA3c7dELjQQMCgqgCCL/UH9NBJvJL30LeAscqg35uTbjxXy1rrjv8XN0kksyxOGZZpTIBVH8raLV/JGNcX9tbbqj7ht+sbSTPt5YwqSDABC4yjpgoIYyICD5FLRB1zL170lElzU4I+2jlKKQWGSIHzUV72xLEteRsk6CjuZRmrfLJ4AsA4hTVWCzUW8i7u60smjBpfczLwpUHlCpOPmuCfj9r4GpYo0jOJa0pVI9pLEj3YHICuSCTZGZ4N0a20mxM2LMFjRvp8rb1Y9y3yVBqvJNECtBTl2f5lKeSOA3kn44PPPj45OrvStsZCIHkdSLYc8KAHY8fvZHwLbwSbrQwrScWcaIICnIlqJJBFY0bIqq5vkPNj0uKRF5Rvl2q2xqy7AuACiqy4ISeWbnHQfIe6wDQH8OR5ELujc/LFUJIYjwaHsFXo1UnBRce7MjCgwActwXxF5AFVHHxzfHOjQM/xcbo6xzyqHCtIhUiMHF/dLixHcRlQgk82Lo2B0X0Z6eRdpDIELCT8O/tJ9pZGBeibKhyr0a+dZrrPSW2SCeB1MW3pHexGzOHNlUcsJL54KlRgwpyCRe9H9QdJJHkUBZ4zJHLKwC1/MN4tVWMSYx7WZKVQcQFP+HM21D7sTypCwkDRyBUziCWpk7j+I2Jxxo0TfHnXUeoepkjCmHdxSRx024dqchCshByVgq3gRwho815ri/wD+n13EjfnxKolkQHvoGPuaiFCms1CgEFhRP1FgG1T+iPxMSs8tBAFYIgwC5HHGqeQg5nm+T5GIGgq+puvfiX/4fdmVJiJAuSoqFSL7lnKFcWAJAJa2tgBQS9Qm3G3WPttAXUgqdoiNfBqR2QN7OCREmK/JA407i9BBJsoe/LCzpk0WDApmPa3uUpKPZYHFC/cLTVTqXph1kJ2+xeEIHZm7oEiiicSBPLxwPcAD54XggEbbaVXEXamKFgvsjOcgxOUhKgMfIbHKmOJayQQs3O2kEZkMnvJUYvwQCKv3MKAHyVANg38a6D0eNYnc4SbZrF91mssLHap2fuWA/KIf6DVnFasHRnWO3jLd1qDI7FbVWUgs/tPtH1NlyPCfAYLctPEC7MaeycCrAMMlWyt0chXurIE+eW17gmx7sVqEZa7nIIQEGqHgnGqIsE8+NavebBCSZ0HbkURxP3wMArsgfGPhnHDYnPyCSeNZ+bpObHtSd5UKtnZBN1Sqpst7yTkygnnjQTrtxYZXVscC2O3dzSDHKm4WgxJA4sfFADwUKstBEDVH7ohH/pWvaMz4Fi/tq/tXjjV8omkllJwaORBiMC1mwBk1ni+KAFk1qisfcjZyGzCEqEBwRpCO2WcOMCT7QtXafrWg03ojeoN3IJ5xUm2faq5YgIWK4RkOAyge73fcga7b6fh7cEcR5MaKpNVdWL/21+b9xteyzoGYAKHjyU01t7S7E+LX/wAwP6UAdh6f9b7zb8NykcdYyxuWKiiCCoBJo8FuWFG/nQdk6nRwXMpbfAvL+nE/+5lP9tVOmbxi8vcAHaIQsaCs5WMmvtya+fNaT9T6/Ms/4Z4Ut4icVla6MqxK/wDKNElrAv4P21h/WXqvqEcs0CgRHMZCOnyQckhiuS2BVkDnxoLP8RPUk+1nSKFouI42xZc+2Ukbtf1DBq4N3dca5ZNPJuJnkeNnnc8stlvo4qID3AILCigAB4A0SZSu5yGdKvuJBb3j4sHgAc0bFmvnVgdYlgWMxhVaON1D+1rvIAlSvB91XXkaClvNq6B1IkUKQTz5JACNytVwwseSOOatfIjK7Nj4I8g1kRYo0ebJI/b9dMR1R5eZABmVVyqgZBQBdXwwVVNriCQfJOpZduS+DFjzkMEagfpUKSbs2goE0cRdkgAqi28eboWyxSsxbjj+tKo0q0K5/qPHA1f2+5WErIjFCbITPwAWDAlSCAyWp8Xd+D7fP4ELMpVxGOGW6amB4vim5ANEDzyONWdluiFZEHHiSPAswi5vCvICu9nIGnPjFX0D30v0pHlkylUErYORkFXwoIKViCB5NmzQ40a1Hpn03vkRopY5QaUjBVxAGXlhIHyJJBAGNKtkkCvug48u5CHIqWQn6MiBYFgn7gFjxx88862+53TvtIexjtxPIschQEsTgTlmzEgAqKC0QCRZ190aDoG5kk2RmaVk3KrG4pokRqjcLGAyjFaVqJwyNeaCha/WQNrvIYgZWoZIWkLKAVPBWUSFjyfcW/atGjQNun9JX8RDGzO2UcrByzWGSUEtiGEZyLXZQkeCWHAs9Z2crLRmsxIWshufawUcOKI93POV83Q0aNBVfaCCHbEySudwQzkspPEYIALIxoCxV1ySbJvUUfV1TdRgpJI801ZvL44IHsChaA4xXEHybPOvujQGy2q7lRNiqyypIq8WiAe8XECqOwJIDUDXBJ1Ev8MoNxAGlYFsmNhSOCSaOLjkEmiK4oUa5NGgwO5XAsiFlBmaEDIlVTuAGlJNk8Alr4FfJ0l305jlnhSsHSgWGTDjK8zyTZ5P6cAaNGgZ+o+inaFFeUylwCGAKlclYAAsz8C248G/0FeWd4N0nvLBZEYge0MEZeGHjmgLrxf3OjRoNT1P1VIsw6iiJlKojwfJgoSNJfawK+Xx4I+D5vSzc9W/+p/nzIU/EViqNRjMZw+usnDAnjjRo0HhfRcJkCh5AMFApjxkBzzz5Qnz5PwBWspuHWL8PkgcSDHlnBAzprIb3FuL8AVwAedGjQM+jMxDBcVVHRACC3MsbvlbMaoIBQ+SSCt1r3vj3HLOTkwdmoIBw5iUAYcexv1srfk3o0aD50PeOk8aZEuzDJ+DfsFcMGHCsQf9RALXQGvcAxgBbmhiCLU8buFGOQNnIrlZsiyL0aNBqepwDtzMCyn8TL9LMAb3W9skA0T7VFkXQq60aNGg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2400" y="-1562100"/>
            <a:ext cx="235267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702" name="Picture 6" descr="http://84d1f3.medialib.glogster.com/media/69/693cfe47574d93c0cf85bf2523ba21ddefcdf39a4404988b54b1bd9c69ad6014/womenwanted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00" y="1676400"/>
            <a:ext cx="3887499" cy="505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36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762000"/>
            <a:ext cx="8001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Problems with the Lowell System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86400" y="2743200"/>
            <a:ext cx="342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FFFF00"/>
                </a:solidFill>
              </a:rPr>
              <a:t>Dangerous work</a:t>
            </a:r>
          </a:p>
        </p:txBody>
      </p:sp>
      <p:sp>
        <p:nvSpPr>
          <p:cNvPr id="4" name="AutoShape 2" descr="data:image/jpeg;base64,/9j/4AAQSkZJRgABAQAAAQABAAD/2wCEAAkGBxQSEhUUExQWFhQXGB0aGRgYGB4fIRwcIhweIBwaHBwgICgiHh4mHCEdITEiJSorLi4vHyEzODMtNyktLisBCgoKBQUFDgUFDisZExkrKysrKysrKysrKysrKysrKysrKysrKysrKysrKysrKysrKysrKysrKysrKysrKysrK//AABEIARUAtgMBIgACEQEDEQH/xAAcAAACAwEBAQEAAAAAAAAAAAAABQMEBgcCAQj/xAA/EAACAgEDAwMCBAUCBAUDBQABAgMREgAEIQUTMQYiQTJRFCNhcQczQoGRUqEkscHRQ2JygpIVovAWU3Oy8f/EABQBAQAAAAAAAAAAAAAAAAAAAAD/xAAUEQEAAAAAAAAAAAAAAAAAAAAA/9oADAMBAAIRAxEAPwDqvRujyRHOTcPIxJJAVFU2BwwC2SGs2CL4vTeRwoJYgAeSTQ/zrIbr1FuJGISoIrHveOyoVhmWYMypkCAua8cnn4vdNlG4NPLHKtXEy2sg+7BgArXzToF4+93oNHo1T6Z05YFxVpG+5dyxPJN8/Jvk/Pzq5oDRo1Bvt4kMbSSGkQWTRP8AYAcknwAOSdBPo1iuq+qd0lSLHGkQ+oOrO3GRK2jj3BVN9tZao+arTbo/qYbkSiNPzY1vEuptqsKaPt5qiaDAhlJHOgf6Nct6t6p3kCjvvJFIjRd1MYSAJL9/tBuEESClZmJUWV+XPUt/vkiJEkZEcqKZVs5ZyKgGHHK5ZUSR8EmtBudGuedA6nvdxKJVmJUZL2HVAGJdxG2QHhVXMkUSK4JNCPou73z5BpmDxnF2fFg84ALpEFYL2Y2OJtWag3II0HR9GsI3X97E0izpjM/deDgGMxoobEhSGyxJ8sDY8AHViP1ky7cbiXHsm2EscLuBGeUeRMw6eyiQMqsWRYBDZ6NLun9SLuY3TF6sUbB/1D7hltb+PcKJ+Kw9VbamYsyxqwUSFGxZi5TFeLJzBHjnyLHOgdaNVdr1KKU1HIjGroG+OOf9xq1oDRo0aBb1/o67qNVLtG6OsiSJWSspB4sEURwQRyCdUn6rP7o5tlKRgbaFkdW48LZVuRfkD4++n+q3UlcxsIuHNAG6IFiyCQRYFkWNBnIM0jqKo7ctTwyJwRwD7gCw+SrY/YVR0aancyQsS4OBHy1jL5AIFgVxRofb50aCwvSIu28bxxkSLjIFTFXHNjGzQtmNX8nVfaemdrE6vHEEZAoXEkABQQooH4BI5+Gb7nTCScgm0OIF5cfbnjz/ALao9L6/FPI8S5K6c06lc1/1pfLL4sjxY++greofUq7Zu2FJlKZravhy2IydVbEZUD/6l+9jOdR6nv5GaPMwNEFb2x8SZZseMmLKqxkexxZce4UQN5PtUf61DfHP9j/zAP7gH41zfpXVG2u5WDdP3MXeETVmUrtOgJIJGSzInn+gn54DofS0kWJRMwaQWCwFXyaJFnnGr583rNfxN3LJtolU1nNyQeR24ZZlr/3xLYPBFjWn2c9qMuCKFnwT8EH5vSD1908zRRf6VkN/o0kUkKE/+QNLbfNC/jQIP4ftPuY0aaFBGwWQL3CysGMmTKrKaWmVcbo8kGvKrpFbLdQupf8APWSFlkYLmdsxjikNAFi4WrqvzAaPtBefwqnd4iCmKxsUUOSXRfaWj5F0rHEAUOPAoAZPrsP5mLvK8m03EcTWwFqWEiugJByeNSWPtp1yXkKNBqf4k7BJljnQgpIrQym/hVeWNvggxyobHBxaQfOqHSfUGe12qBS3c3MSStjZLIonLNTkhmVVu/BJJ1rN10xZNhKixozXK4Diw0gd7LADnM3kB5DsPBrWE9OIF6goBZtt2jNGpJWi6oiMA7scht3wPABIPAPGgq+mfUY2mSrbqcptuqofzAYxI4JI9pCMGJypWaa+Ao1tPRnT/cndsTxAvLdn3yO4co9/SzozeCSpQXQGsl6t6C0Dt2EC4Ro0UmIJ7Lq0bRPkrBwjUFU0MZSte1ddW6bAq5VRY1Z+SCLH9gSaA4AoaDJfxBlJmiUKKWCbJmNKO6FjCnkeeeLHAJ+CQvig20+w2sKPJFG0cLviwxcYYBJQ5BdWAo0CfZzWJrz/ABMQfiGFlc9kWJBolknjVKY3RxllTwbEhBDA1qx0mLs7dEkhiWFJF/DDjMvTFipbgytJ3CFvwS1gCiGi9NxzB6nRhIqsWfEBHZnNlDZoUoOPBHzdg6xXrEjayTiEsPzYBEjsWjMxzZiquHCsckHC/wCCc16ltZs1DeL+LBr9LHB/trjUssu7mgiwMrPM24aTKxcc4QuqECkwhVUIINeSS+Dh0PoPSTmHsxrC7qkQAC1bBm8ZHMkMbYrwKFgHT3qu8MMMkoRpCilgi+WI8KL+SeBrz0lSI+csv6i3y1AMa+OdeOvdQi2+3llnrsojFwaOQr6aPBLeAPm60Gb2Pr1Suc0WMZbAMjXTj6o2VwjZAnEYglyGAHAvU7DqMU2XbayhxYUQVNXyrAEWCCOOQbGuRdG2jbiaErEY7L7pUEZCopmyiJ8Ym+2eOcGbxYJ6R6b9PLtj3FeQ5p7lcj6jjZNACxjwABWTDwQAD/Ro1HNOqVkyrkcVsgWaJoX5NAmv0Ogk0aNGgzHU+soiL+IaQA0xtViXhrq3PJJFYBsufHOmHp5I2VpopDIkpyUFUGF+VGKg/wBmJ8aYPso2CgopCG1BF0fuNR7TpkMTu8cSI71myqAWrxdedBb1zL1p0I7eYzQi1cGQB2WllXDLlrOLIiufgdluVBN9N1j/AFnu2/E7ZFhaUxhpfoOFt+WQ8l4IOyZyc/Ptq/Ggk6p1AbnZPIi5BVEmJy/MGPNFeVtCGDDlclJr4SdDkE22m2oFpKSissonQEg4ujjlkGJJVqIocnKxd6f0beYZIyQj2BYsGIREXAR2JoiwBBamyHu4+dPejenEgxpYkCH2rEgVf/VVcN/mgTzydBkPS/UV2ksybkjbuZDLjI6gszMcgubAMhIJUr5FfSVI1DBFFPvpZkZGklnQiJZVYqsavHlIUtYyS5IUsSeFoEnHpm42ccn1orcVyAeNEO1RPpVR+w//AD/Og+KvbjNCyoJpR5PJNCz5N8frrmHpjo57sbBdwZO0iMQEMK06ylWKuT3aGN8LyOSOddW0aDD/AMQenh2hDJK69mWIdooCWZ9uQPeashDQFk0R9tPVkaCGabtOzBQRHYyJA558VZ8/YeDp3o0HLupbhd080sjtC8kQiXLbTFYcWyKuWUW0lhfpBHb4B176rN+IiXarPt4ovdmm7ftye4XiY6DBlyNMrUaOulSbdWFFQR+2vK7VAAAooeBXj9tBltjvvwsEkcIeeYIGijAJJ9g9zFvpykDkFjRBAHihlfR7xxzdme+3FtYojK1qvuytgTXtMigKw+ouv3XW+6n6V205yZCr0BmjFWoD2jNSGCizwpANm7s6SSegVVVEcj8AKc2zGI5Cdt7jZcgDzTCgQ1haCOPr/wDxcstMQglRACCHihKrInn2Td0lhlwylRY5xt/xE3cQjgSRsfzl3BFE/lbciWU8AjhaFHySB86g6d6em28DoFj4VnCxRBC7UTgWaWVuTiD+gq641mPViTPI1tN3XjRWcbaSXtAE0EWEkKMwXLMxLFRQIBGgn9G7KaR55Bws4aNbu1aiGkNgc+1bTwMTRHtU9WvXLdnu/wANs9lFtxMzODFLKkTZKSsjSCycY37yoCrUQL/fWr9FzYh4ccaAmoCgO6z5AfoXVnFADFl8myQ0+oN3AXxrG1a/cL+Cp4sfBI5++p9GgWHaOihUkcKvtUBVY41wLYcgeLPPAuzZJpno0FOHqsLSdoSp3P8ARYDf/E8+Bermq+22SRm1Wjiq3Z5C3iD+1n/J1Y0Brw8KkhioJX6SQLH3o/GvejQGjRqPc7hY0Z5GCooJZmNAAeSToJNGlo65EXKKJGKhSxWJyBkSFvjm8T4uq5qxddOud6F32gimdbGPdHkA2rFAwBsVwSP10DrRrKv6kmefswpEGKh0ErMBMpQHKOQAggOSpFFqF1yNW+q9Xlij7gwK0WBjQyllC5M2OaUAPgMxPxZOgf6NItr1Gd5EfECFg6lSKJYVg6NfuDjIgVVDz90XTfWksoYERJOKvbyxyxdvK8A0z8N9Le5EIsUOOSG60az7+ozGWE0YTD+YylnVRdBiVX2qeeTyACSAOdNod4C5jYYuADV2CD/pb55sUQDx4rnQWtGqy7+MsUDgsrBT+jEAhSfAaiDXnkfcasKbFjkHwRoPuvjID5ANeLGvujQZp/SKiaSWKV0MoqQcMrVVEo4ZSwAAyAB4F2bJbdI6b2FYFi7MxZnarJP3IA/YAAAAAAcav6NAaNGjQJ+ldYG6LtGCFR3jxcUSyNiW/wDSSDX6EE14HzV3qHbUq8jFTyoIJHBokcfsNGguaNGkvWvUKwA4qXIJWzYUNRNWFZm8G+2r40boA6B1qtu98kf1E3RNKrMaHzSgkD9TpP0n1N3Ye6yoFUlWZJMgCPiyoo/dWpl4BAOp+s9EG4ykimkim7eCurHHySucZ9rVZHNEBmoi70C/r/U2eIowniEgKjsqWlvg5hlOKKo82bPuAoryk6J0iOWOPszl8jhJKTk3cRlkVpTxbBkx9xDe8+OdXuh9YyRHdvzVQd8myBMpCmMKASgDCQBa5zDC9eunSnczB5YGidgAkqqyEEByLVwVIW6WQ0SXICgZWDbpe8nLTRTiKOSNQ1qxYOD9Mv8ASyjJXUqbPA92l252cfeXcQr2zEqq0OIRJYXoHIcZlFNqP6T7as8RetNzLHuozGWAfbSqt3g0gZGWMqAQzFQwFleC3POk0O+WZAHxkeNb7kFVGDIuDm2vCZlDCgRjeXF2Gn9Tm+nNM47bQhZ2KqQbiZXfEGmAcKy80abnXzqW8htZlbFNsD3FIoIqFWPt4HgFQwON/PGmO+QvspApBPbcKWBINXVjgsDX9x8nzrlfR3dplgNlZ8aV4w8cn/DLOc/b7sqdcbNGmokWQ6B6Y2SxyMUUmMySSR0BSdzAujVYsOGxK+0qRy3nSH1FvCnXFLGR4l2gYooYgOGZk4Pstqb9TidaXo27jgkeAd1naTMjGhGJGbAUTwOCDjYsXwHF4n1eki7/AHFkdky7Z3N/0yqsMVgivypYnk5yFOeOToHO+3LLt59usbGbdmSQ5qwVcsFYilYkckj9j9taHabbCeJhJncU7X5BzmiNk3zS0q/oP01j5d20MfKiCUhBFICGLxOTmpDMrIwKEtTBR7T4yrcdH6YgAkWQvl5Ng3jwqgj2qg59igCyT50Cj1Z0yD8RA7KoM3cSTGMEsgQyMTQtj+Wq1zasw+Rok2R3Oa7aR1I3AkMrlgR7kLxJSg9shQKurJu8WXUHWt+W6nCOQu2sVV28sR9/FcAFV5IHua6oHTf0fOzxyM4UHMeBVAxpIwP7SPJ+11oI+idfmmMgeGnRgGiHtaMEnGy5AcYi8loWaHgkOvx8eKuXVQwsZEL+4o/I8EfGsh0vryHfSOoJXdyGCJ79pXbxkmS/NNI7IPviGFg6W+u+kMhG9ikYPsVLKhBkVjLIQygM1h8as2crXgDgh0lTfI5GvusJ0vrO4wV41d0MKsxCpj36/MUAydwe7goieclBvxtOn7gyRq7IyFh9LeRzx9iLHNEA88gHjQT6NGjQIfUHRxuZFBcgothRxwSbYk2D4UCvHN+RRpxutnHLQkjR68ZKGr9rGjQL/Ve67e1c2wzKRArVgyusYIv7Fr1Q2XR/wTqwYtCoxC1ZQ4gE+eS5BLMAOTZ4si96u2TTbSVYxlKAHjB+ZI2Dx/8A3qNc/wBx6udouyyyxtMJFyIDgS4MZFwILWsgYUA1NiP/AC6DUz7qMS7bfQt+TuCIZEAoMzA9pyKNuG9h8Gm88UfXROr1u5IHTtUqnt5jAFjwF4Fni6ABt2sH2XX69M2yTbv2VbZwsCcDXaGOEbFTQZRYJa+LvgLlpJ2kO6jm28mamo/YSM1eVEkbIWFKF0Irlm+aStBF1zpHY3W67yiUTnODNbRAxbuMq+781WdBRHuAQAgtSt/TnR3E8UiTTGJmaYguCCWFFB7slitgcaq1U0CBrR+odqsyw5rzn44sBkZX5+AFJsiiPjmtJI90kEuG2eSVjGHdUTNbJ9hdgVpm9wtiLANnjQNvXfTxNsZ6VDJGjSxF1BCyIpKuAQRY5+PnVLouzRH7iAOrj6wpwYWpiI+PaoVQBQBv7a89Qi3m62yMrIBJG0csNFQciPeJI2ZlKgFPaSpyJB4Goum+mN2y1ut2XRgR2kVI1j5BAjwBegQK/MqvIP06DSdT6lHFt5ZSy4IreOeVBtQB5NiqHOskuweBI91MyxusMCCJiojRyVDqHJPucEoWI4DX9yXjek4ipBZ8g5dHDFWRsCmQKFaOJx4oECtetv6T26uJMbfnJmLNkSKLHNm5IJFmzRq9AiMsu3eeebCMzz+1jJcnYQKRSgEEJGJ3CjxQNEk356vstxuI90yhlEu72/bD+xuwhjV7V6IBYSsAeTfA5GtPtfTW2jbIRLeOPKr4+woCh/5fH6aXP6D2ZLnB/eAMTIzAY8rhZJSjyMSOdBlfU7fiZNrBGYaaNmlVnFhY1ctC60SgfNQW4xo8fbXej+tCYNCwqaILmApCi1U+wkDJebDVyCPPOvjejoqUiSbuobjlaRmdDVDEsSMau1IKtfINDVHfeld1StHvHMiG6IWMSCvoYwLGwyPN5Gq8G+ATdZj7u8ncJkBPHH4HFRAZspBDRdy4z/7vla049dblYOkO0bNR7XbMdhmylTEDm2JHkeWGV+dLuowbnbRsr7dJMrjDRMBkCxdI2WZlBGTMC/cLsaOJthqHd9fj3W8WLcKIztu4Y9qVLtJKJDGsxUqFIjjHdCqW4bL+i9BE6yRLs4HxftFFLKCozWHt9pXIwVro0DZxewpZQI+mKd3Ht41l7TRRRhncZOZ/w8bpJQID9vKKRjJdkACudHrTbfyn2xWV93wYSfa6qyoJVtWImCuqc8eSeV079CdCjba3IrVKsbcjAhaYoMVNIQrD2J7VJoeNA9n367Pbpfvkc4xoDy7kEhQa4UAElz4UFj4J0p20eT3IY93NM2WLP+VEntGMQphiAVGdW7Hx5C4/1n1QvvXdGQrtvygpZbAWu7yaaMubAJr+UrAkZLrU+nFnadDEiJAoVpH8mUMpPtrhaagbPuIZq5yAS7nry7HdyRtDINv2Q4KLcavbVGPhHIDHEcH2mgSdarZ7+OWJZkYGJlzDWKx83fiv18ayXRofx6lnBSOTJ+2yqWKMxIEgIOLDIrQNUKN0QIPU3XVkYbWFCyZV9Pscgi+efylY0zBT7qUWSBoIfWHqSF1DPK0e3V8QwK3JJRJq/ARRyPNtRC1z91znq+0UyD8XvIsWzwkMRVQEK+xUSRbJD2Xs+F5Y3iaDvXTHByqbuEGmFg4n4sD6WqgQKHHgc6xXrP0x2JH322jZw5y3UK8s2K+2SIVw6kcr4YEg63+3yxXOs692N1f3F8gfp8frqTQY/wBFdVEsNK3eiFgH22F8pGymjkEpeQCfaSOfbU6VtVExJg7c0j5GFSG7ca0UW1GKM0iiT+zHkA60vVPTOz3LZT7aGRuPcyAng2LOmO32yRikRVH2UAf8v3OgU9f9PDchbdx7SjjNgJEINq4UixZBPixYvU2y9OwQjGNFWMMWESoipkeMqVRZAsCyfv5AIa6NAAaNGjQGjRo0Bo0aNAaNGjQGlfU/T233H8yIHkMSOCSPBscgg82CD+vJtpo0GS6/0IwxQybS+5tpDKmZL5AjF0dzbU0ZZQxyIOJJ4vUfpHqkskwSOBl2qxr73wNEKqogZJHDn2vkeK9gr5Ox0aDm/pjoMbbhXf3SGTcCQ3yskU74k/DKVkFg2LWI/wBOm269WmB9wJAF7LkMjq4yU8xvGyI5f2VkKPJ/prmfrnStx3naKjDLRlTJkNhfbJG6AlZLABsYsMeRRvN9AfKWYSISp3SskjMHyaHhmZrJaQH8sEce0BRwToGnUfVqbjZs22YRySt2sgD9ZjLLjkqknivcoHtYGhzrD73q0QZYY3PcajMRkxo48K1Wi+avzkpPBVW7H1PpS7iIJKWBBDBo2oqw4tTX2JH6gkaxO8/hs8DJN0+du8rWRuXLKRkrmiq2GLopLUSa50GDh3m0m7i7i2jjfEKaBzFqW4DVwDxyTwWYnRp92m6RvJnnLTHcDMxwwnG2YnMOZGPDB1xoeQfsNfdB2JFoADwBWvuoN1u1jHNknwqglj+yjn+/gfOodj1ISVcckbG6WRaPHk8E18eav40F3Ro0aA0aNGgNGjRoDRo0aA0aNfGcDydB90aBo0Bo0aNAaNGjQGqsHTokOSxqDdkgeT9z9/0vx8ataNAaNGjQZbqWxeTqPN9s7UeL+pZT8/s//PRqH1zuI4nid6+llBok8kE8gGhwP8D7aNBJP6Z77CQS7iFhhkUnc5BWLYEFuKIHNDhiKB51pdpthGoRboX9RJPJs8nnydJtvunBh7cYHdjGTl8wuA4Ue4FuSfpHJ843eme13walaw5scxuoJH2LADkc42T581eguaNGjQQtOQawav8AVa1//a/08a+5XXn9vbr68V/LD9q/7ajWOm+p781XH+cf+ugnA48/341HIp/1MP0Cg/28HXruAeTr6ToPkMwYWMvNe5WX/ZgD/fXpjXJ1FNKPpzCsfHIv+wOoUjf5ka//AEp/20Fh2BH1VfyDoBBFBv73zqq28Cn3SKKPgsgv9P8Apq0shP8AT/uNBSLSX4GPye7/AJ4w1ehHHm/1JvX1nr7/AOCf+Q16Vr0HON56j3W+YnZzrBtlnEbTBQzMhKhXRm4JZyQAFIA5LcgamO4321ibcneJNGWuOPc4JlHYCnuKoxZrusTZxFc6ueiNjJt9sm0UD/h53jdsV96clXFnj+kHgmwQP9Qy/wDEYtHOdv3BDC2EsZcsUxC00Vg3GhZRSgEFggoXeg6p0zfJPFHNGfZIoYX5F/BHwQeCPgg6s6zf8N3LdN2zMbYoSbvyWJ+ef860mgNGjRoDRo0aBB6k24keNSpb2seBfyB9m+/2/vo1W9WxhpYrSRvY/wDLjzYcr8eQP1/Qa+aDx6r2jye1SRIGPZOfbxOK8qVIti5xo/F0PvY9N7/dMRHuIlpUUF1yNvwG9x9pprJ5vVHpvXKBO/RVLFvdftVKGKtfCtkcMR7vpJHJIsf/AFSXN0jbtwEIY5njyUZL9KnIA8kVxQr50Gq0HSLpGy3KGmkNLhZZu4JODmRfuQn7A14IAFguZZgvm/F8KT9/sP0P+33Gg+Sp4s//AG3f/bUKbaMHLEKfuQoP9tR7rfxr5fFiDViq/clTiOPJ+x+2vckkdqshUs143Rv71wP30HjfvGkTMziNQpOZxoV8mxWoelyNIMsxIhAIYMPPz9IFc/H6axPrXZK3UNlE0fcVjkvvlHbxcZMoD0WIfyeBWtX0ZpHkmWRgShQWFFNwTkefJr4oC/GgdbZWxGYpvkBif9716LUTZP8A8T/zrUb7NCKoVf6f9tV02WNlaU1xiV/f/wDb+/76CzHPZ8tx8FGH+5A+2qHT3eRAZgA5LWAq1Qdgnz/pAP8AfRGZRyxbj3HleeLx/kjj4+Dqr6Ygx28OeZdwXuyaDMWVSQcQVVgP7aBwjxqOMUv9hf216A54P9uOf341EJyvGEgA+T7uOebyJ/66z8nX9xuWP4CNHjQkNLJwjHxURBORBFk+PiwRWgzT9Q/C9bzZki2s+RMjuLYqhDqoY2q9xV+kCzQvkaufxe6csm1j3UQ/NUqiuL5STgC18gsVrmrP684radEMnVamBRYVHc7eTBWU2yPMWsZKxcsQvuY8fOt//EYvudm212ylpLRmDq2OCNlyxq+UsG6YrV80QZfw0gVOnwgMGPOdFTi90yArwQpGP9vnWo1zj+H+7n220gd0z2cis5ZV90RZvDAtZVeVNA1QNnmuj6A0aNGgNGjRoMd653/YlhkDBXwdQT/pJQt+nkLo1L6p3iR7zb9wqqGCb3NdZB4KHkCyCT/b99Ggh9HBpw8ma40K7eeJY8M4tuLpiCtWrqfJI1o0nCZRVVeDI/DgnmmJYmr5seSBrMen+pytApjjAbcoszlStRvIaJUWSVyBPu/YM3hX/TZu2O3JuFmkW7YgBqu/djwABwL86C2d+A2JwB5/8Qf2ri+dKer9XjEyQWhkZ1U21hL5AoUbKhqv7jz400n6lGgZndQALPuXgf8Ay5J4HGkO727yYTsgjdplKpJyQqRuKJUkAkFz5+fvxoLPXum0oJ9wLDuM3nzYqwcR5HFedR7v04sipKhZXVLUXZHhqB+QaAo/5HOmCSIY9sbLA/TlyW/LY8/c1/vqq0qJEuOV9tSn3sXiD9+dBkPUazPMkiQO4VqUAqCrqcbB+qwB+tn9tP8AdRRxf8TCJO62IdFL+4LQIxoqCoscgWLs3zqx1MzpLxiArO0Y7mAYNRJICm2DcU1jkmjYpPtvVcgcruWEZS2ACkrRsVK2RLL7logLXz9tBrY98rYNYCvQwarDH+k0D7rsVerRgQqaUL96QWOPsQRrISep5I2KSBSgjQdwWwPHEhtABlf3PxWmW26pDKqvEEZszIkWQUjzk3syytsmI5v9wBoLHqCVYdpOyct2mCewA5EYIBSj+qhX66v9IjuCFgBZRT8j+kfp/bSL1RvHaOIJGC8kqBCpJuvzAcsBS+0NfjjV7ozAQQAEv+TGQSfuKskH5IPgHQJ/4h9XG3jjje0WcsrOpshVFkC8QGNivI4IPnWkihj2O1CRr+XClAE+4gAnj/U5P7WTrmHW+oJv491PInuD/hdoBX0swAkHuNlmZBdcccCzq/8AxXaWTabaVVLfh57fz5ReX9vNZgixfn76Dc9H9PLA+5cuztuZO4+VCuAFAof0ji/21ah6Qi38hrB/UEyGuP8A+Rv/AM8VOj9RTc7dZomYhY2Wq5vFfIoAsKr4FkjjTHebgILf6OLP6llAH9ydBnfSGzMMMu3kjbBZZVRR9BSl9keRyYEE8t5YOfFWw9I7pn2yjLudtmjzJ8hTV8XdDizyas0SdKvWHqBYpYgqiR4ZBI1AlkSsZMRRtu25PJUVZvijZ6XSOYfYY3dpIigxU5EsykpQzrF7o3l+mg0rL/V9h5/TyRr0jWL1Qwoe1AQDx+Yw/T7a97aYLwRjz4DFuaHzjoLuvEgJ4HHHm+R+wII18acUT/0Pn/GvM1EUwYg/YH/poMX6nRzv9sGBb/htx7Ri3iTb88oP+vn/ACazX8Zo3WXZrCZlbty28auzVcfHt8KSbP6ga+aCH0xuJImnjeMJ23BaIRsAoOQzrLhfarWbUn45J1spt5H2IwmTSMxJTIlsyDK3sUrkfY1EVjwQKFawcvU63TK8s5WZZVBpIygyZsHqyHUKhVjRXJDzwC76H15e1GokUPGV9swLMhkY4uxDKZAXMZZvbiSPN6Dersu6Y2kzIQm1bwWoYuQRwwriuOT+lXN2cO2FW/eB+33/ANr146PuRKhYENyVLA2CV4OJ+Rlfn9dWZ0JKc8BrIvzwaHj78/Ggr/izUGcbZSGiAOEOBa2v44r9yNK495J+JjtPe6IGAX6QS5JPNjha/c6axRyDshmyK33DX1HE8/550jIb8bFGWGaojM1DkfmceP8At50DTr3TY5luVAwjR2Um7VqFFSCKNXpVu+lbaLM9iR2WSJeHdic3Avk/St5N+i/pp/1GQdqb/wAqNf8A8b/5VqOYbjKXErjlH2/0HHcvj968/wBtBm+o+kNs0veYTMXkERUMAACQMiAtsAaPuJ8a9dJ2giwSDuxAzyxjONGooGGZJAbFgvtN/I++tNL3vbjj/N5s/wDhUfHH1XWotqu5r8woT3ZKrx2rbtA8fVWF/wB9BiPUnTZEwlG6kKMVHsjSyZyY7OIX28hv1JY6YzdcmgK7ZQhHMKntPQbGII19z3JlIMqo0CPPOnXUt80SxCSJXeVVR6FqreOeLKWW4PwD451Vk6YJFkjlOVEqpyxYKwXw3mx5Ugg8LyTzoMH/AAl6Y6wTCcFVglzWGheRUEM4IPgqK4FGz+moPW3qOaKTdbaeILtXVtsrAkElhHIGyIIJCs18fIOr3pzpW9G2kmhjMAXKRc5JGklsWb9gYx17gpZmyqnAvLCep/Uk/VEh7iVHCWZgi22VAUuTNkAMR7jZJbjgWHQfRvVHRVhVNxCAz5PI4xjEYC0LQqT2yHK4qObqxZedd3O3eNozuZntomzXtkBjJGIzVV9ar/c35OmPpPYp+EhRwMhELYKFHKBzj5NASleT971N1LoAmEiIwjWSuVHIZXRieK5OJ+dBy7r+3m78E8h3EqMoILhVyQs6kygo6hQ0ijgfSwI5PHTCriIiN1kKtkAslMHjNqhZVGaErgQRYFi2vih6r9PDcyRJEyLPG/cJN0UVl/LkxIYqfYQoI5F/FaodTaTbiJHim3QIwkiQWM4lDAxACwsmbAhifAHgNYbI70AHKaNWHJBZKHF0RQI/zevG13YZQ9oVYBrJWxxfNDxQJ5+NVd5JUAjcKZJYygUGySUo+2h4+39vnWc6j1B42KzxlFEJZkLZLIzBQEDsoyIqqx4x48Gw23ZDEgqjf6rxJuwefb9uf8a8f/S4wciq+PlI/wBebwv/APz/ADnPT+7LxdyNVR5gZO2rsUjxxBBPHvPsFV9z9xpntGd0D3IoN8FwvgkeDkfi/Ogw/wDE/e/g9zFIqwiIRY4lQLd3Y5cCvEf2+To1H/FDcqtLKvcYrC3hTQvdV+mvugt7D0ZtTIcVkkkUlAGdW7a1bBeFryGuzTMxHJOnk3p2DA0jkAMrgyFVGPLEAK1mxYPmwOdJepdU7G5kZJFjRkeUZMoH1bVVY0T5ZZUF+WrVyH17sxBidwHkZM3VVJYF0BIxWxYBawLAIr40DfovU1TIAEbZWkjUnFR3ULdwDEA42re4gWb+4tbs+vzboxyqyQxuwKpTly/uUqxZFqwF5qhYPOqux38M6NcLTxq8rhSAOZp17JUkhbst8khlPFrWkm/3kcaqy7tjGSWVmfJroA2jFXtGxo0R7hRTzoLvVfWwgIiiciSJhHKcCwQi1xFsFY3kavkUbFcsJt8IH28u7yQKypGUpjLw2N0xOPLEsQo/bWZ6Zjt5ZTlNKC6AO6ZEPR4a48XkK+0A4uOFANqzV96EmMIzVp5URQWCfU5CMpCqi4jME0uQoVeg7NPuQ0LslMCjFa+fb9/31T3fS3aSZhuCgcxUBYKYMCReY+sCqoeecvGo9puGMJWSMIVikDL5BpUIPj5VuR/z1D1IbMNuDKGsy7bucGs80EGP/uxutA0O0ewe8a72dUfpxrtfV4vn9641BLsGyRhuGAWWVyLY5BkcBD7/AAhOQHIGIoDgjzJuNuSQQxrcqP6v5tKykc8r4/Tg/Y6qd3ZexipsbmYITn/OPcSQ8nkEFwPiiK+NAs69vuwkUQmLmCKJsnJJn82WZSDkRGWuwCTR86Q9Q6v2dxDPPF3F3CEklvorhlSvi2FE80fiuLnWdmzvtZenFcPwiBImBNxHmMAE8e0EUQfHPzSzevT92IiPIfm7PcpjbnwVXHE3XPtHnyfgNf6S30adPZ0WljQvXPjCxdsxJoc/8tcX9FdOJm2SmKNgzKUawCkmIljyocj28/fP4IrXVvTBMo3O27A24ngZhhGQoasHJ8W3vTgD486x38DoMZXZqywkJRvMZjaIDggUQrsL82D+ug6/tWuBjwRThfgFecf1Htrx9tW+0BjVimJoeDYa7+4sk/vWvO2VCihQMV4UfarXj+1jX3G35+ApH7+8H/bQc03G9l2G73UqNlDG7O0RFtIz0RT5Aii+NHIDJTRNkePRvV59/DupJzIqmbH2OF7ICgls/ICq4ZFC8OmV23Gg/iJ0RJdvPOARJCjycMQGKxFlDVXHcCNweSo1yXofTpN7vmh27yRrm0pUOQo/MBJAyFkAg1Q+kePkOwdKlHeAkVHimiSpPnuHJXGJ8Bzf0/1ZX9V6fbro0MkQidSyqbUszMwPPIdiWvk/PjjxxpTsxFX4RGV5YvaQz+62VJDLiDkDkwaxXN0RY1ZiWeNNtHNM0kxlYu8aquSW9Bko+0BkUkVzRv4IYfedFmh7/bd5VRgoBcDE2MHYlqb7EUB7l8UTrR+k4mk27nFlJkxtGYZYAWxAaPGyWWhwaB/TWY3uxV9/u85JMWlKqkbAiyq/Wo915JQ8+Rp7tN8YY2fuL+RI0blaESKBZD2fpUFfFeOOSdBj/wCNUfawdo+5YiWiWyHO4JNlnsfpr7rKevetPLGTNIZphJGLFp7AklYgAWt85ig2VgC9GgodA6Ed0kmOX5TIoa1NITWODCjUjg39g36a2n8JOkXudyJFzXFogcVADZYvQ5I8Ejmv21Y9A7eI7aQJkgUwZFyQtCZGc5V5UcUPFD7699E3Eke43TRfmRx5SYKlFklZwKoZEnINfzwRoNH62QqYYYSVk9rkigCDNlYBYWVkGVGqBJs8qec+peibhw07woqkBZBGOGdmxjc5MWFsKsE1iB88dJ9XOqTd4/zIYo40zj9ncOTXmCCpCmzyPIPuqtIvWnT9622UNt1kj7EncxlY4nKx27jQs1BuGBByABF+4MF0DcvK5jWLMFDmgKLSjgMOBiyi8SLrgeBWnOw9Q/gt7G8MkW4gKsMyv9JZS5Fcg+1OLAB8KL0m2vV4o5HyCMpNGwPzFC0CzVw2dk0ADYvhcWYbWZAjLV3n228pigvtl5GJZgDyPafuAfIaRv4iykzr+QqyH/xA1KDGFKghjY9oINc+7gcZSb31PNu1RmZ2ikdWjjAjXNl5UivdSkZ0XBtRRGlfpn0mN8wyxdIVC4xsoKnL2yCwQwCiqYkkICbLFj0mL0lsdnEcwCtKPzKItR5VT5Y0T8k86DC+l/VWckkUqqI/eY37ZODCyKANlQwbywPNcA623TOtxxQwhjbSSBFs3QY1z7RS+eAD8fvqCHdbJSY4Nxtocfd9OB5A5DFvcv8Anx+nE/SvV21eQxLOkkotrWNgAOSMizcGrN3yBxoLjyntI6qqyOS0IjBNsA5xa6BDLfBAqz4NHSf+JsnbiilZEVQwMk7ggx0y4gAc21kA80QNa3b79GAJZB9VElR9/Fn/AE+TqLrECvtZAzMwCFso6L2oJtbFX8AVXNaBJPsiI2aKScOInMZHZBxIVsfFktioyPP66i6R6Lhgmabtv3Jr7pSRlFvTOCEABGV/I8DjTLpu0JSEZpK8CiN3IWy618mNiPvxVaZdLUgEZlqoWQos0LNgcn58nzoPPpqNl2sSu2TqCGb/AFMGILf3POr0ktOq/wCoN/tX/fXzaupBw8BmH9wTf+96jaG5lf4WMiufLMKP2/pOgrdRIAkV6xlBHPisFXn++uPdF7cAbd7VHURwrH3FkBUTPAjOCro1qxKAcD6P1OumeowX3cKhioSIk8cFnnhVKN/BU3x/UNYjfwDYlWSSJV27y5EhWcpkMkXIAmwmJIYEHGzzYCP0h1GVZp52AkzYR08jXybcBgCD3GKAGhWIWgCK0EnXYWa9vHTPkY3zZhwY8vy+FW2IFg3QB+a1mYd+XSXB2WWVmwMnNoS5BdCSAMQotroWbGNhZ1OV0WxMgp2KO4DZIcgQMigshOfkJKtckUFlfVse+3ZjRV/MWQxkWoVmYNiCVykZmogtguSxgil5S7/rmVduSR0kWORF91l7Ky/X7fKlgSD4NMtgHEb1+4xjCoHsClRFB45Jw4uzx8AD73d7qPUWmeMxkrGR7FkI9nPJEgFUGPgAEV4+SGn9L7qKSURmMmIRMASqfUrITSjz/MJyb3EEfro1mE6jGkhDxJJi0gFcWn5YjrI2VAVqsk+/kk2dGg3HTdoRsd8icY7iFVCk+Hm2+XB8/SDZvyf110/0wwX8TagGJEUkCyajBNnx8eNYT0nD+FWba7gZM/5mSnuW0cgNZVZX2kBmrkY2SRrZyT9p5MS1buWRQpXxht5Grij8fN/20H31BuJYdykqKfe6rlkSArKKftg80+KEgWA/yBRu+revLttvKd0qGJ4mRVFkyyMGHarxRUfqKJJxr3IPUO0k3L7rJ51jQhAImAK4IHLLijOCXqseSYqog8rtg6mZ03t7iMRKNspdSHclw4NEgSZFEBpSA5J450GMi6+0QYIQM0hXtGONjJ3EDo7K6Ae4lvcpPLXSggHKbR0ZAAGbggLRoe0sWBUg2At4n7D9xv8A1zttrtpskGSmFXMdhmiYKVRMh/SGUEAEstGiFFaw25eNQzpGyRMoEeLAhWYP5NAt7eLoWPI86DRdO60+3ciMvFLHCGRU+4UY9yyR2/ezYkHlxVY1r3D6rm3qdndbiVhnmvCgnFCFChLYEhrI8UDyflPtlZ5WtWdpAKe+QCcTmMiSoIqgKGI9t1TXcSYbiKZ41igglkBAVQRYcnMA5GwLUADj78aBl6q38Qg3DxNGzj8Mido4llXhz7eScgvvBB8C64KCbp7xh3hmlEkQqQISpUPQMZbgf1UCpIqqA+JOvIpKIozV5CCUXE+weFHPJOTEc/Sv3036XB3vxkrEoHl7ZjAJ4jCjIWASSwx8eQdA26f653rKv/FrQitsYkNFUDUAFJphZs+PP2082vrF2QN+LlZy6hUEUXvybHH+WK/z881esGvR3iIjeF4XdVYCnIK4sHPEnCBFNihQsDV3ZzzRRozQJ25FzikwChe21SE0HYFWIolhwASfkA+3/rGV9qZNsFizlkJa6xxChiuAF8kKC4N3f7WI13O2bbQDcS27yGTE8AGau4Rd2WezyOb1mOrSwllWEu0UQJlFVeUqJxwiFWJX3Ae3gk+NdFn6WkG7E8m4MgkYwKtCozn3sjx5AjIJ/XQazou3ljhVZn7kgJtvvZsf48f21HE5/GOCCAYUr7HFmsjn/wA4H9jq9t8sRnWXzXjVOKRX3BIPuRGQr88spDftxoKvVNiJd1EDYAhl5B8HuQEH9SCLGuS+rE3G33dyAYSTSFTyVUM3csg2CQZBXArH9TrsG5kreQD/AFQzf7NDrlP8YdyqzQkt7UeZCl/Ha2wB+2SgkgkNVg1oM11TfxjMiGNShktQWIYqImGTMRYNsePhqrgHSjqXUF3MdyRohEoDFeMsgwDKt0oCx1Zsk85C6Ee7OTs5aozkFDX7yFCEmgOaAs8c/H2WbvcMBibCFiUoUCwWj7mWyLJ4oeeK+Q8T7lgf5pYq2ZJLe42gJ9wsmueQSAD8DmvvoTDNIllXQ2tEjFgfF8EEDwaBsDga+buIBqXJjY4oD494s8n4F48+a8DTHcwFyWMq+4ZFghJJxNhiQabyeSCRZo2uQV+lTBf5pcAX/LEZYk4kE5j6aB5/b9bNSbcGJbdA62UDCm5Q8gjk3yKPHFffRoNts0Ah21Whlhpyr8lh1HbiyQAc8SbY8kEa2A66DEdustb3u7hEsHJVLOkcqlhi9RqASGsZckXrnPqncqu3DxQyw5ikkDMY5VLpIJVJ/lykxrYsXwaBGIZ+mupwrslL7K528btAZnyL/wAwVbRuDyVyQtRo2K0HROl9GRJFSRD3pWZpjGob3IE4fLuMFcsHIVjRPyCx1LLAsZKDbuIpJcnzgkalHwQFPu4ONH+of25z6N9XTvuAgczbkkxxM5uhiMmyPGVIMmIYsAvz57EJN+8pR4Y1iZKyEl4kFfdYCtkQXIAHGKG7JoOcepfSon4KNE7M7xo7KigcBXmqN3A5qj5JrJaLNj996Z3O3nXbpFnL2cyiOWWif5qm6Atb+P25Guy+od3u4pkdNo0rMhRmjpu2bBQ++lxPOXIo+WojXOvU0vbnGAuLtPAjwOfDUyRO1hCtK35I9oXkLoMXMbyf3RMD3UoHmXI8ZAryeDkLK0ORzphv4nZMRiI7ALqFtyxDAuqnIhOVuvblQoEjUW5hZomxiZlhTCRVVwEa2LuwYWLI/Qc/e7pQTyR1IhF1VsCAFFlhVKGBNEsebAN3zoGvT3Ajmj75ZYBJMzqzKMzE3ZC2AWcShRbAfArzeo6zHlsnEJ7RXdMyAfVUqCcIVrwFku+KIoeOefx7psGjIXKU0SFpWBBUmQg+4o5zBN0y351pul9dj3G9kyAWFGmmYgFi0ccLKhzyAx9qAKFrgaDa+vt/+dGMWAk6duPaTycYZqWgT55+OOLrwU3WGiTY9Mjc2jfilLIx+kyrYqjfsNkMp8eL1L6leRpopJUDCDa7lXeuFVoZhGCaGQKqwtR5vSneSKIOno+KBvxyccU7gokhagB7yovkLjZIrgLuw6aJJN1FIoQfgu4AtknCRGXJjYyJFHixQ41u/QvX13G2/PHZcsSGarlAbFzkfnuh1IIFCuKIJynTaTcbvhmx2MyyCyeVxJbm+SRXzV/Ouj9A6XA21ipFwaLxwQe5Ujkjny5J/XQNRLioUU7Y+bAB+5J5q/Pj/ppf0yJhuZHI4aNASbssGfLg8gYlCBfivtqrLsp4gscMlXZIZUIABVVokDwpHB/0gcXYOnbeYyysZpA3c7dELjQQMCgqgCCL/UH9NBJvJL30LeAscqg35uTbjxXy1rrjv8XN0kksyxOGZZpTIBVH8raLV/JGNcX9tbbqj7ht+sbSTPt5YwqSDABC4yjpgoIYyICD5FLRB1zL170lElzU4I+2jlKKQWGSIHzUV72xLEteRsk6CjuZRmrfLJ4AsA4hTVWCzUW8i7u60smjBpfczLwpUHlCpOPmuCfj9r4GpYo0jOJa0pVI9pLEj3YHICuSCTZGZ4N0a20mxM2LMFjRvp8rb1Y9y3yVBqvJNECtBTl2f5lKeSOA3kn44PPPj45OrvStsZCIHkdSLYc8KAHY8fvZHwLbwSbrQwrScWcaIICnIlqJJBFY0bIqq5vkPNj0uKRF5Rvl2q2xqy7AuACiqy4ISeWbnHQfIe6wDQH8OR5ELujc/LFUJIYjwaHsFXo1UnBRce7MjCgwActwXxF5AFVHHxzfHOjQM/xcbo6xzyqHCtIhUiMHF/dLixHcRlQgk82Lo2B0X0Z6eRdpDIELCT8O/tJ9pZGBeibKhyr0a+dZrrPSW2SCeB1MW3pHexGzOHNlUcsJL54KlRgwpyCRe9H9QdJJHkUBZ4zJHLKwC1/MN4tVWMSYx7WZKVQcQFP+HM21D7sTypCwkDRyBUziCWpk7j+I2Jxxo0TfHnXUeoepkjCmHdxSRx024dqchCshByVgq3gRwho815ri/wD+n13EjfnxKolkQHvoGPuaiFCms1CgEFhRP1FgG1T+iPxMSs8tBAFYIgwC5HHGqeQg5nm+T5GIGgq+puvfiX/4fdmVJiJAuSoqFSL7lnKFcWAJAJa2tgBQS9Qm3G3WPttAXUgqdoiNfBqR2QN7OCREmK/JA407i9BBJsoe/LCzpk0WDApmPa3uUpKPZYHFC/cLTVTqXph1kJ2+xeEIHZm7oEiiicSBPLxwPcAD54XggEbbaVXEXamKFgvsjOcgxOUhKgMfIbHKmOJayQQs3O2kEZkMnvJUYvwQCKv3MKAHyVANg38a6D0eNYnc4SbZrF91mssLHap2fuWA/KIf6DVnFasHRnWO3jLd1qDI7FbVWUgs/tPtH1NlyPCfAYLctPEC7MaeycCrAMMlWyt0chXurIE+eW17gmx7sVqEZa7nIIQEGqHgnGqIsE8+NavebBCSZ0HbkURxP3wMArsgfGPhnHDYnPyCSeNZ+bpObHtSd5UKtnZBN1Sqpst7yTkygnnjQTrtxYZXVscC2O3dzSDHKm4WgxJA4sfFADwUKstBEDVH7ohH/pWvaMz4Fi/tq/tXjjV8omkllJwaORBiMC1mwBk1ni+KAFk1qisfcjZyGzCEqEBwRpCO2WcOMCT7QtXafrWg03ojeoN3IJ5xUm2faq5YgIWK4RkOAyge73fcga7b6fh7cEcR5MaKpNVdWL/21+b9xteyzoGYAKHjyU01t7S7E+LX/wAwP6UAdh6f9b7zb8NykcdYyxuWKiiCCoBJo8FuWFG/nQdk6nRwXMpbfAvL+nE/+5lP9tVOmbxi8vcAHaIQsaCs5WMmvtya+fNaT9T6/Ms/4Z4Ut4icVla6MqxK/wDKNElrAv4P21h/WXqvqEcs0CgRHMZCOnyQckhiuS2BVkDnxoLP8RPUk+1nSKFouI42xZc+2Ukbtf1DBq4N3dca5ZNPJuJnkeNnnc8stlvo4qID3AILCigAB4A0SZSu5yGdKvuJBb3j4sHgAc0bFmvnVgdYlgWMxhVaON1D+1rvIAlSvB91XXkaClvNq6B1IkUKQTz5JACNytVwwseSOOatfIjK7Nj4I8g1kRYo0ebJI/b9dMR1R5eZABmVVyqgZBQBdXwwVVNriCQfJOpZduS+DFjzkMEagfpUKSbs2goE0cRdkgAqi28eboWyxSsxbjj+tKo0q0K5/qPHA1f2+5WErIjFCbITPwAWDAlSCAyWp8Xd+D7fP4ELMpVxGOGW6amB4vim5ANEDzyONWdluiFZEHHiSPAswi5vCvICu9nIGnPjFX0D30v0pHlkylUErYORkFXwoIKViCB5NmzQ40a1Hpn03vkRopY5QaUjBVxAGXlhIHyJJBAGNKtkkCvug48u5CHIqWQn6MiBYFgn7gFjxx88862+53TvtIexjtxPIschQEsTgTlmzEgAqKC0QCRZ190aDoG5kk2RmaVk3KrG4pokRqjcLGAyjFaVqJwyNeaCha/WQNrvIYgZWoZIWkLKAVPBWUSFjyfcW/atGjQNun9JX8RDGzO2UcrByzWGSUEtiGEZyLXZQkeCWHAs9Z2crLRmsxIWshufawUcOKI93POV83Q0aNBVfaCCHbEySudwQzkspPEYIALIxoCxV1ySbJvUUfV1TdRgpJI801ZvL44IHsChaA4xXEHybPOvujQGy2q7lRNiqyypIq8WiAe8XECqOwJIDUDXBJ1Ev8MoNxAGlYFsmNhSOCSaOLjkEmiK4oUa5NGgwO5XAsiFlBmaEDIlVTuAGlJNk8Alr4FfJ0l305jlnhSsHSgWGTDjK8zyTZ5P6cAaNGgZ+o+inaFFeUylwCGAKlclYAAsz8C248G/0FeWd4N0nvLBZEYge0MEZeGHjmgLrxf3OjRoNT1P1VIsw6iiJlKojwfJgoSNJfawK+Xx4I+D5vSzc9W/+p/nzIU/EViqNRjMZw+usnDAnjjRo0HhfRcJkCh5AMFApjxkBzzz5Qnz5PwBWspuHWL8PkgcSDHlnBAzprIb3FuL8AVwAedGjQM+jMxDBcVVHRACC3MsbvlbMaoIBQ+SSCt1r3vj3HLOTkwdmoIBw5iUAYcexv1srfk3o0aD50PeOk8aZEuzDJ+DfsFcMGHCsQf9RALXQGvcAxgBbmhiCLU8buFGOQNnIrlZsiyL0aNBqepwDtzMCyn8TL9LMAb3W9skA0T7VFkXQq60aNGg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-1714500"/>
            <a:ext cx="235267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xQSEhUUExQWFhQXGB0aGRgYGB4fIRwcIhweIBwaHBwgICgiHh4mHCEdITEiJSorLi4vHyEzODMtNyktLisBCgoKBQUFDgUFDisZExkrKysrKysrKysrKysrKysrKysrKysrKysrKysrKysrKysrKysrKysrKysrKysrKysrK//AABEIARUAtgMBIgACEQEDEQH/xAAcAAACAwEBAQEAAAAAAAAAAAAABQMEBgcCAQj/xAA/EAACAgEDAwMCBAUCBAUDBQABAgMREgAEIQUTMQYiQTJRFCNhcQczQoGRUqEkscHRQ2JygpIVovAWU3Oy8f/EABQBAQAAAAAAAAAAAAAAAAAAAAD/xAAUEQEAAAAAAAAAAAAAAAAAAAAA/9oADAMBAAIRAxEAPwDqvRujyRHOTcPIxJJAVFU2BwwC2SGs2CL4vTeRwoJYgAeSTQ/zrIbr1FuJGISoIrHveOyoVhmWYMypkCAua8cnn4vdNlG4NPLHKtXEy2sg+7BgArXzToF4+93oNHo1T6Z05YFxVpG+5dyxPJN8/Jvk/Pzq5oDRo1Bvt4kMbSSGkQWTRP8AYAcknwAOSdBPo1iuq+qd0lSLHGkQ+oOrO3GRK2jj3BVN9tZao+arTbo/qYbkSiNPzY1vEuptqsKaPt5qiaDAhlJHOgf6Nct6t6p3kCjvvJFIjRd1MYSAJL9/tBuEESClZmJUWV+XPUt/vkiJEkZEcqKZVs5ZyKgGHHK5ZUSR8EmtBudGuedA6nvdxKJVmJUZL2HVAGJdxG2QHhVXMkUSK4JNCPou73z5BpmDxnF2fFg84ALpEFYL2Y2OJtWag3II0HR9GsI3X97E0izpjM/deDgGMxoobEhSGyxJ8sDY8AHViP1ky7cbiXHsm2EscLuBGeUeRMw6eyiQMqsWRYBDZ6NLun9SLuY3TF6sUbB/1D7hltb+PcKJ+Kw9VbamYsyxqwUSFGxZi5TFeLJzBHjnyLHOgdaNVdr1KKU1HIjGroG+OOf9xq1oDRo0aBb1/o67qNVLtG6OsiSJWSspB4sEURwQRyCdUn6rP7o5tlKRgbaFkdW48LZVuRfkD4++n+q3UlcxsIuHNAG6IFiyCQRYFkWNBnIM0jqKo7ctTwyJwRwD7gCw+SrY/YVR0aancyQsS4OBHy1jL5AIFgVxRofb50aCwvSIu28bxxkSLjIFTFXHNjGzQtmNX8nVfaemdrE6vHEEZAoXEkABQQooH4BI5+Gb7nTCScgm0OIF5cfbnjz/ALao9L6/FPI8S5K6c06lc1/1pfLL4sjxY++greofUq7Zu2FJlKZravhy2IydVbEZUD/6l+9jOdR6nv5GaPMwNEFb2x8SZZseMmLKqxkexxZce4UQN5PtUf61DfHP9j/zAP7gH41zfpXVG2u5WDdP3MXeETVmUrtOgJIJGSzInn+gn54DofS0kWJRMwaQWCwFXyaJFnnGr583rNfxN3LJtolU1nNyQeR24ZZlr/3xLYPBFjWn2c9qMuCKFnwT8EH5vSD1908zRRf6VkN/o0kUkKE/+QNLbfNC/jQIP4ftPuY0aaFBGwWQL3CysGMmTKrKaWmVcbo8kGvKrpFbLdQupf8APWSFlkYLmdsxjikNAFi4WrqvzAaPtBefwqnd4iCmKxsUUOSXRfaWj5F0rHEAUOPAoAZPrsP5mLvK8m03EcTWwFqWEiugJByeNSWPtp1yXkKNBqf4k7BJljnQgpIrQym/hVeWNvggxyobHBxaQfOqHSfUGe12qBS3c3MSStjZLIonLNTkhmVVu/BJJ1rN10xZNhKixozXK4Diw0gd7LADnM3kB5DsPBrWE9OIF6goBZtt2jNGpJWi6oiMA7scht3wPABIPAPGgq+mfUY2mSrbqcptuqofzAYxI4JI9pCMGJypWaa+Ao1tPRnT/cndsTxAvLdn3yO4co9/SzozeCSpQXQGsl6t6C0Dt2EC4Ro0UmIJ7Lq0bRPkrBwjUFU0MZSte1ddW6bAq5VRY1Z+SCLH9gSaA4AoaDJfxBlJmiUKKWCbJmNKO6FjCnkeeeLHAJ+CQvig20+w2sKPJFG0cLviwxcYYBJQ5BdWAo0CfZzWJrz/ABMQfiGFlc9kWJBolknjVKY3RxllTwbEhBDA1qx0mLs7dEkhiWFJF/DDjMvTFipbgytJ3CFvwS1gCiGi9NxzB6nRhIqsWfEBHZnNlDZoUoOPBHzdg6xXrEjayTiEsPzYBEjsWjMxzZiquHCsckHC/wCCc16ltZs1DeL+LBr9LHB/trjUssu7mgiwMrPM24aTKxcc4QuqECkwhVUIINeSS+Dh0PoPSTmHsxrC7qkQAC1bBm8ZHMkMbYrwKFgHT3qu8MMMkoRpCilgi+WI8KL+SeBrz0lSI+csv6i3y1AMa+OdeOvdQi2+3llnrsojFwaOQr6aPBLeAPm60Gb2Pr1Suc0WMZbAMjXTj6o2VwjZAnEYglyGAHAvU7DqMU2XbayhxYUQVNXyrAEWCCOOQbGuRdG2jbiaErEY7L7pUEZCopmyiJ8Ym+2eOcGbxYJ6R6b9PLtj3FeQ5p7lcj6jjZNACxjwABWTDwQAD/Ro1HNOqVkyrkcVsgWaJoX5NAmv0Ogk0aNGgzHU+soiL+IaQA0xtViXhrq3PJJFYBsufHOmHp5I2VpopDIkpyUFUGF+VGKg/wBmJ8aYPso2CgopCG1BF0fuNR7TpkMTu8cSI71myqAWrxdedBb1zL1p0I7eYzQi1cGQB2WllXDLlrOLIiufgdluVBN9N1j/AFnu2/E7ZFhaUxhpfoOFt+WQ8l4IOyZyc/Ptq/Ggk6p1AbnZPIi5BVEmJy/MGPNFeVtCGDDlclJr4SdDkE22m2oFpKSissonQEg4ujjlkGJJVqIocnKxd6f0beYZIyQj2BYsGIREXAR2JoiwBBamyHu4+dPejenEgxpYkCH2rEgVf/VVcN/mgTzydBkPS/UV2ksybkjbuZDLjI6gszMcgubAMhIJUr5FfSVI1DBFFPvpZkZGklnQiJZVYqsavHlIUtYyS5IUsSeFoEnHpm42ccn1orcVyAeNEO1RPpVR+w//AD/Og+KvbjNCyoJpR5PJNCz5N8frrmHpjo57sbBdwZO0iMQEMK06ylWKuT3aGN8LyOSOddW0aDD/AMQenh2hDJK69mWIdooCWZ9uQPeashDQFk0R9tPVkaCGabtOzBQRHYyJA558VZ8/YeDp3o0HLupbhd080sjtC8kQiXLbTFYcWyKuWUW0lhfpBHb4B176rN+IiXarPt4ovdmm7ftye4XiY6DBlyNMrUaOulSbdWFFQR+2vK7VAAAooeBXj9tBltjvvwsEkcIeeYIGijAJJ9g9zFvpykDkFjRBAHihlfR7xxzdme+3FtYojK1qvuytgTXtMigKw+ouv3XW+6n6V205yZCr0BmjFWoD2jNSGCizwpANm7s6SSegVVVEcj8AKc2zGI5Cdt7jZcgDzTCgQ1haCOPr/wDxcstMQglRACCHihKrInn2Td0lhlwylRY5xt/xE3cQjgSRsfzl3BFE/lbciWU8AjhaFHySB86g6d6em28DoFj4VnCxRBC7UTgWaWVuTiD+gq641mPViTPI1tN3XjRWcbaSXtAE0EWEkKMwXLMxLFRQIBGgn9G7KaR55Bws4aNbu1aiGkNgc+1bTwMTRHtU9WvXLdnu/wANs9lFtxMzODFLKkTZKSsjSCycY37yoCrUQL/fWr9FzYh4ccaAmoCgO6z5AfoXVnFADFl8myQ0+oN3AXxrG1a/cL+Cp4sfBI5++p9GgWHaOihUkcKvtUBVY41wLYcgeLPPAuzZJpno0FOHqsLSdoSp3P8ARYDf/E8+Bermq+22SRm1Wjiq3Z5C3iD+1n/J1Y0Brw8KkhioJX6SQLH3o/GvejQGjRqPc7hY0Z5GCooJZmNAAeSToJNGlo65EXKKJGKhSxWJyBkSFvjm8T4uq5qxddOud6F32gimdbGPdHkA2rFAwBsVwSP10DrRrKv6kmefswpEGKh0ErMBMpQHKOQAggOSpFFqF1yNW+q9Xlij7gwK0WBjQyllC5M2OaUAPgMxPxZOgf6NItr1Gd5EfECFg6lSKJYVg6NfuDjIgVVDz90XTfWksoYERJOKvbyxyxdvK8A0z8N9Le5EIsUOOSG60az7+ozGWE0YTD+YylnVRdBiVX2qeeTyACSAOdNod4C5jYYuADV2CD/pb55sUQDx4rnQWtGqy7+MsUDgsrBT+jEAhSfAaiDXnkfcasKbFjkHwRoPuvjID5ANeLGvujQZp/SKiaSWKV0MoqQcMrVVEo4ZSwAAyAB4F2bJbdI6b2FYFi7MxZnarJP3IA/YAAAAAAcav6NAaNGjQJ+ldYG6LtGCFR3jxcUSyNiW/wDSSDX6EE14HzV3qHbUq8jFTyoIJHBokcfsNGguaNGkvWvUKwA4qXIJWzYUNRNWFZm8G+2r40boA6B1qtu98kf1E3RNKrMaHzSgkD9TpP0n1N3Ye6yoFUlWZJMgCPiyoo/dWpl4BAOp+s9EG4ykimkim7eCurHHySucZ9rVZHNEBmoi70C/r/U2eIowniEgKjsqWlvg5hlOKKo82bPuAoryk6J0iOWOPszl8jhJKTk3cRlkVpTxbBkx9xDe8+OdXuh9YyRHdvzVQd8myBMpCmMKASgDCQBa5zDC9eunSnczB5YGidgAkqqyEEByLVwVIW6WQ0SXICgZWDbpe8nLTRTiKOSNQ1qxYOD9Mv8ASyjJXUqbPA92l252cfeXcQr2zEqq0OIRJYXoHIcZlFNqP6T7as8RetNzLHuozGWAfbSqt3g0gZGWMqAQzFQwFleC3POk0O+WZAHxkeNb7kFVGDIuDm2vCZlDCgRjeXF2Gn9Tm+nNM47bQhZ2KqQbiZXfEGmAcKy80abnXzqW8htZlbFNsD3FIoIqFWPt4HgFQwON/PGmO+QvspApBPbcKWBINXVjgsDX9x8nzrlfR3dplgNlZ8aV4w8cn/DLOc/b7sqdcbNGmokWQ6B6Y2SxyMUUmMySSR0BSdzAujVYsOGxK+0qRy3nSH1FvCnXFLGR4l2gYooYgOGZk4Pstqb9TidaXo27jgkeAd1naTMjGhGJGbAUTwOCDjYsXwHF4n1eki7/AHFkdky7Z3N/0yqsMVgivypYnk5yFOeOToHO+3LLt59usbGbdmSQ5qwVcsFYilYkckj9j9taHabbCeJhJncU7X5BzmiNk3zS0q/oP01j5d20MfKiCUhBFICGLxOTmpDMrIwKEtTBR7T4yrcdH6YgAkWQvl5Ng3jwqgj2qg59igCyT50Cj1Z0yD8RA7KoM3cSTGMEsgQyMTQtj+Wq1zasw+Rok2R3Oa7aR1I3AkMrlgR7kLxJSg9shQKurJu8WXUHWt+W6nCOQu2sVV28sR9/FcAFV5IHua6oHTf0fOzxyM4UHMeBVAxpIwP7SPJ+11oI+idfmmMgeGnRgGiHtaMEnGy5AcYi8loWaHgkOvx8eKuXVQwsZEL+4o/I8EfGsh0vryHfSOoJXdyGCJ79pXbxkmS/NNI7IPviGFg6W+u+kMhG9ikYPsVLKhBkVjLIQygM1h8as2crXgDgh0lTfI5GvusJ0vrO4wV41d0MKsxCpj36/MUAydwe7goieclBvxtOn7gyRq7IyFh9LeRzx9iLHNEA88gHjQT6NGjQIfUHRxuZFBcgothRxwSbYk2D4UCvHN+RRpxutnHLQkjR68ZKGr9rGjQL/Ve67e1c2wzKRArVgyusYIv7Fr1Q2XR/wTqwYtCoxC1ZQ4gE+eS5BLMAOTZ4si96u2TTbSVYxlKAHjB+ZI2Dx/8A3qNc/wBx6udouyyyxtMJFyIDgS4MZFwILWsgYUA1NiP/AC6DUz7qMS7bfQt+TuCIZEAoMzA9pyKNuG9h8Gm88UfXROr1u5IHTtUqnt5jAFjwF4Fni6ABt2sH2XX69M2yTbv2VbZwsCcDXaGOEbFTQZRYJa+LvgLlpJ2kO6jm28mamo/YSM1eVEkbIWFKF0Irlm+aStBF1zpHY3W67yiUTnODNbRAxbuMq+781WdBRHuAQAgtSt/TnR3E8UiTTGJmaYguCCWFFB7slitgcaq1U0CBrR+odqsyw5rzn44sBkZX5+AFJsiiPjmtJI90kEuG2eSVjGHdUTNbJ9hdgVpm9wtiLANnjQNvXfTxNsZ6VDJGjSxF1BCyIpKuAQRY5+PnVLouzRH7iAOrj6wpwYWpiI+PaoVQBQBv7a89Qi3m62yMrIBJG0csNFQciPeJI2ZlKgFPaSpyJB4Goum+mN2y1ut2XRgR2kVI1j5BAjwBegQK/MqvIP06DSdT6lHFt5ZSy4IreOeVBtQB5NiqHOskuweBI91MyxusMCCJiojRyVDqHJPucEoWI4DX9yXjek4ipBZ8g5dHDFWRsCmQKFaOJx4oECtetv6T26uJMbfnJmLNkSKLHNm5IJFmzRq9AiMsu3eeebCMzz+1jJcnYQKRSgEEJGJ3CjxQNEk356vstxuI90yhlEu72/bD+xuwhjV7V6IBYSsAeTfA5GtPtfTW2jbIRLeOPKr4+woCh/5fH6aXP6D2ZLnB/eAMTIzAY8rhZJSjyMSOdBlfU7fiZNrBGYaaNmlVnFhY1ctC60SgfNQW4xo8fbXej+tCYNCwqaILmApCi1U+wkDJebDVyCPPOvjejoqUiSbuobjlaRmdDVDEsSMau1IKtfINDVHfeld1StHvHMiG6IWMSCvoYwLGwyPN5Gq8G+ATdZj7u8ncJkBPHH4HFRAZspBDRdy4z/7vla049dblYOkO0bNR7XbMdhmylTEDm2JHkeWGV+dLuowbnbRsr7dJMrjDRMBkCxdI2WZlBGTMC/cLsaOJthqHd9fj3W8WLcKIztu4Y9qVLtJKJDGsxUqFIjjHdCqW4bL+i9BE6yRLs4HxftFFLKCozWHt9pXIwVro0DZxewpZQI+mKd3Ht41l7TRRRhncZOZ/w8bpJQID9vKKRjJdkACudHrTbfyn2xWV93wYSfa6qyoJVtWImCuqc8eSeV079CdCjba3IrVKsbcjAhaYoMVNIQrD2J7VJoeNA9n367Pbpfvkc4xoDy7kEhQa4UAElz4UFj4J0p20eT3IY93NM2WLP+VEntGMQphiAVGdW7Hx5C4/1n1QvvXdGQrtvygpZbAWu7yaaMubAJr+UrAkZLrU+nFnadDEiJAoVpH8mUMpPtrhaagbPuIZq5yAS7nry7HdyRtDINv2Q4KLcavbVGPhHIDHEcH2mgSdarZ7+OWJZkYGJlzDWKx83fiv18ayXRofx6lnBSOTJ+2yqWKMxIEgIOLDIrQNUKN0QIPU3XVkYbWFCyZV9Pscgi+efylY0zBT7qUWSBoIfWHqSF1DPK0e3V8QwK3JJRJq/ARRyPNtRC1z91znq+0UyD8XvIsWzwkMRVQEK+xUSRbJD2Xs+F5Y3iaDvXTHByqbuEGmFg4n4sD6WqgQKHHgc6xXrP0x2JH322jZw5y3UK8s2K+2SIVw6kcr4YEg63+3yxXOs692N1f3F8gfp8frqTQY/wBFdVEsNK3eiFgH22F8pGymjkEpeQCfaSOfbU6VtVExJg7c0j5GFSG7ca0UW1GKM0iiT+zHkA60vVPTOz3LZT7aGRuPcyAng2LOmO32yRikRVH2UAf8v3OgU9f9PDchbdx7SjjNgJEINq4UixZBPixYvU2y9OwQjGNFWMMWESoipkeMqVRZAsCyfv5AIa6NAAaNGjQGjRo0Bo0aNAaNGjQGlfU/T233H8yIHkMSOCSPBscgg82CD+vJtpo0GS6/0IwxQybS+5tpDKmZL5AjF0dzbU0ZZQxyIOJJ4vUfpHqkskwSOBl2qxr73wNEKqogZJHDn2vkeK9gr5Ox0aDm/pjoMbbhXf3SGTcCQ3yskU74k/DKVkFg2LWI/wBOm269WmB9wJAF7LkMjq4yU8xvGyI5f2VkKPJ/prmfrnStx3naKjDLRlTJkNhfbJG6AlZLABsYsMeRRvN9AfKWYSISp3SskjMHyaHhmZrJaQH8sEce0BRwToGnUfVqbjZs22YRySt2sgD9ZjLLjkqknivcoHtYGhzrD73q0QZYY3PcajMRkxo48K1Wi+avzkpPBVW7H1PpS7iIJKWBBDBo2oqw4tTX2JH6gkaxO8/hs8DJN0+du8rWRuXLKRkrmiq2GLopLUSa50GDh3m0m7i7i2jjfEKaBzFqW4DVwDxyTwWYnRp92m6RvJnnLTHcDMxwwnG2YnMOZGPDB1xoeQfsNfdB2JFoADwBWvuoN1u1jHNknwqglj+yjn+/gfOodj1ISVcckbG6WRaPHk8E18eav40F3Ro0aA0aNGgNGjRoDRo0aA0aNfGcDydB90aBo0Bo0aNAaNGjQGqsHTokOSxqDdkgeT9z9/0vx8ataNAaNGjQZbqWxeTqPN9s7UeL+pZT8/s//PRqH1zuI4nid6+llBok8kE8gGhwP8D7aNBJP6Z77CQS7iFhhkUnc5BWLYEFuKIHNDhiKB51pdpthGoRboX9RJPJs8nnydJtvunBh7cYHdjGTl8wuA4Ue4FuSfpHJ843eme13walaw5scxuoJH2LADkc42T581eguaNGjQQtOQawav8AVa1//a/08a+5XXn9vbr68V/LD9q/7ajWOm+p781XH+cf+ugnA48/341HIp/1MP0Cg/28HXruAeTr6ToPkMwYWMvNe5WX/ZgD/fXpjXJ1FNKPpzCsfHIv+wOoUjf5ka//AEp/20Fh2BH1VfyDoBBFBv73zqq28Cn3SKKPgsgv9P8Apq0shP8AT/uNBSLSX4GPye7/AJ4w1ehHHm/1JvX1nr7/AOCf+Q16Vr0HON56j3W+YnZzrBtlnEbTBQzMhKhXRm4JZyQAFIA5LcgamO4321ibcneJNGWuOPc4JlHYCnuKoxZrusTZxFc6ueiNjJt9sm0UD/h53jdsV96clXFnj+kHgmwQP9Qy/wDEYtHOdv3BDC2EsZcsUxC00Vg3GhZRSgEFggoXeg6p0zfJPFHNGfZIoYX5F/BHwQeCPgg6s6zf8N3LdN2zMbYoSbvyWJ+ef860mgNGjRoDRo0aBB6k24keNSpb2seBfyB9m+/2/vo1W9WxhpYrSRvY/wDLjzYcr8eQP1/Qa+aDx6r2jye1SRIGPZOfbxOK8qVIti5xo/F0PvY9N7/dMRHuIlpUUF1yNvwG9x9pprJ5vVHpvXKBO/RVLFvdftVKGKtfCtkcMR7vpJHJIsf/AFSXN0jbtwEIY5njyUZL9KnIA8kVxQr50Gq0HSLpGy3KGmkNLhZZu4JODmRfuQn7A14IAFguZZgvm/F8KT9/sP0P+33Gg+Sp4s//AG3f/bUKbaMHLEKfuQoP9tR7rfxr5fFiDViq/clTiOPJ+x+2vckkdqshUs143Rv71wP30HjfvGkTMziNQpOZxoV8mxWoelyNIMsxIhAIYMPPz9IFc/H6axPrXZK3UNlE0fcVjkvvlHbxcZMoD0WIfyeBWtX0ZpHkmWRgShQWFFNwTkefJr4oC/GgdbZWxGYpvkBif9716LUTZP8A8T/zrUb7NCKoVf6f9tV02WNlaU1xiV/f/wDb+/76CzHPZ8tx8FGH+5A+2qHT3eRAZgA5LWAq1Qdgnz/pAP8AfRGZRyxbj3HleeLx/kjj4+Dqr6Ygx28OeZdwXuyaDMWVSQcQVVgP7aBwjxqOMUv9hf216A54P9uOf341EJyvGEgA+T7uOebyJ/66z8nX9xuWP4CNHjQkNLJwjHxURBORBFk+PiwRWgzT9Q/C9bzZki2s+RMjuLYqhDqoY2q9xV+kCzQvkaufxe6csm1j3UQ/NUqiuL5STgC18gsVrmrP684radEMnVamBRYVHc7eTBWU2yPMWsZKxcsQvuY8fOt//EYvudm212ylpLRmDq2OCNlyxq+UsG6YrV80QZfw0gVOnwgMGPOdFTi90yArwQpGP9vnWo1zj+H+7n220gd0z2cis5ZV90RZvDAtZVeVNA1QNnmuj6A0aNGgNGjRoMd653/YlhkDBXwdQT/pJQt+nkLo1L6p3iR7zb9wqqGCb3NdZB4KHkCyCT/b99Ggh9HBpw8ma40K7eeJY8M4tuLpiCtWrqfJI1o0nCZRVVeDI/DgnmmJYmr5seSBrMen+pytApjjAbcoszlStRvIaJUWSVyBPu/YM3hX/TZu2O3JuFmkW7YgBqu/djwABwL86C2d+A2JwB5/8Qf2ri+dKer9XjEyQWhkZ1U21hL5AoUbKhqv7jz400n6lGgZndQALPuXgf8Ay5J4HGkO727yYTsgjdplKpJyQqRuKJUkAkFz5+fvxoLPXum0oJ9wLDuM3nzYqwcR5HFedR7v04sipKhZXVLUXZHhqB+QaAo/5HOmCSIY9sbLA/TlyW/LY8/c1/vqq0qJEuOV9tSn3sXiD9+dBkPUazPMkiQO4VqUAqCrqcbB+qwB+tn9tP8AdRRxf8TCJO62IdFL+4LQIxoqCoscgWLs3zqx1MzpLxiArO0Y7mAYNRJICm2DcU1jkmjYpPtvVcgcruWEZS2ACkrRsVK2RLL7logLXz9tBrY98rYNYCvQwarDH+k0D7rsVerRgQqaUL96QWOPsQRrISep5I2KSBSgjQdwWwPHEhtABlf3PxWmW26pDKqvEEZszIkWQUjzk3syytsmI5v9wBoLHqCVYdpOyct2mCewA5EYIBSj+qhX66v9IjuCFgBZRT8j+kfp/bSL1RvHaOIJGC8kqBCpJuvzAcsBS+0NfjjV7ozAQQAEv+TGQSfuKskH5IPgHQJ/4h9XG3jjje0WcsrOpshVFkC8QGNivI4IPnWkihj2O1CRr+XClAE+4gAnj/U5P7WTrmHW+oJv491PInuD/hdoBX0swAkHuNlmZBdcccCzq/8AxXaWTabaVVLfh57fz5ReX9vNZgixfn76Dc9H9PLA+5cuztuZO4+VCuAFAof0ji/21ah6Qi38hrB/UEyGuP8A+Rv/AM8VOj9RTc7dZomYhY2Wq5vFfIoAsKr4FkjjTHebgILf6OLP6llAH9ydBnfSGzMMMu3kjbBZZVRR9BSl9keRyYEE8t5YOfFWw9I7pn2yjLudtmjzJ8hTV8XdDizyas0SdKvWHqBYpYgqiR4ZBI1AlkSsZMRRtu25PJUVZvijZ6XSOYfYY3dpIigxU5EsykpQzrF7o3l+mg0rL/V9h5/TyRr0jWL1Qwoe1AQDx+Yw/T7a97aYLwRjz4DFuaHzjoLuvEgJ4HHHm+R+wII18acUT/0Pn/GvM1EUwYg/YH/poMX6nRzv9sGBb/htx7Ri3iTb88oP+vn/ACazX8Zo3WXZrCZlbty28auzVcfHt8KSbP6ga+aCH0xuJImnjeMJ23BaIRsAoOQzrLhfarWbUn45J1spt5H2IwmTSMxJTIlsyDK3sUrkfY1EVjwQKFawcvU63TK8s5WZZVBpIygyZsHqyHUKhVjRXJDzwC76H15e1GokUPGV9swLMhkY4uxDKZAXMZZvbiSPN6Dersu6Y2kzIQm1bwWoYuQRwwriuOT+lXN2cO2FW/eB+33/ANr146PuRKhYENyVLA2CV4OJ+Rlfn9dWZ0JKc8BrIvzwaHj78/Ggr/izUGcbZSGiAOEOBa2v44r9yNK495J+JjtPe6IGAX6QS5JPNjha/c6axRyDshmyK33DX1HE8/550jIb8bFGWGaojM1DkfmceP8At50DTr3TY5luVAwjR2Um7VqFFSCKNXpVu+lbaLM9iR2WSJeHdic3Avk/St5N+i/pp/1GQdqb/wAqNf8A8b/5VqOYbjKXErjlH2/0HHcvj968/wBtBm+o+kNs0veYTMXkERUMAACQMiAtsAaPuJ8a9dJ2giwSDuxAzyxjONGooGGZJAbFgvtN/I++tNL3vbjj/N5s/wDhUfHH1XWotqu5r8woT3ZKrx2rbtA8fVWF/wB9BiPUnTZEwlG6kKMVHsjSyZyY7OIX28hv1JY6YzdcmgK7ZQhHMKntPQbGII19z3JlIMqo0CPPOnXUt80SxCSJXeVVR6FqreOeLKWW4PwD451Vk6YJFkjlOVEqpyxYKwXw3mx5Ugg8LyTzoMH/AAl6Y6wTCcFVglzWGheRUEM4IPgqK4FGz+moPW3qOaKTdbaeILtXVtsrAkElhHIGyIIJCs18fIOr3pzpW9G2kmhjMAXKRc5JGklsWb9gYx17gpZmyqnAvLCep/Uk/VEh7iVHCWZgi22VAUuTNkAMR7jZJbjgWHQfRvVHRVhVNxCAz5PI4xjEYC0LQqT2yHK4qObqxZedd3O3eNozuZntomzXtkBjJGIzVV9ar/c35OmPpPYp+EhRwMhELYKFHKBzj5NASleT971N1LoAmEiIwjWSuVHIZXRieK5OJ+dBy7r+3m78E8h3EqMoILhVyQs6kygo6hQ0ijgfSwI5PHTCriIiN1kKtkAslMHjNqhZVGaErgQRYFi2vih6r9PDcyRJEyLPG/cJN0UVl/LkxIYqfYQoI5F/FaodTaTbiJHim3QIwkiQWM4lDAxACwsmbAhifAHgNYbI70AHKaNWHJBZKHF0RQI/zevG13YZQ9oVYBrJWxxfNDxQJ5+NVd5JUAjcKZJYygUGySUo+2h4+39vnWc6j1B42KzxlFEJZkLZLIzBQEDsoyIqqx4x48Gw23ZDEgqjf6rxJuwefb9uf8a8f/S4wciq+PlI/wBebwv/APz/ADnPT+7LxdyNVR5gZO2rsUjxxBBPHvPsFV9z9xpntGd0D3IoN8FwvgkeDkfi/Ogw/wDE/e/g9zFIqwiIRY4lQLd3Y5cCvEf2+To1H/FDcqtLKvcYrC3hTQvdV+mvugt7D0ZtTIcVkkkUlAGdW7a1bBeFryGuzTMxHJOnk3p2DA0jkAMrgyFVGPLEAK1mxYPmwOdJepdU7G5kZJFjRkeUZMoH1bVVY0T5ZZUF+WrVyH17sxBidwHkZM3VVJYF0BIxWxYBawLAIr40DfovU1TIAEbZWkjUnFR3ULdwDEA42re4gWb+4tbs+vzboxyqyQxuwKpTly/uUqxZFqwF5qhYPOqux38M6NcLTxq8rhSAOZp17JUkhbst8khlPFrWkm/3kcaqy7tjGSWVmfJroA2jFXtGxo0R7hRTzoLvVfWwgIiiciSJhHKcCwQi1xFsFY3kavkUbFcsJt8IH28u7yQKypGUpjLw2N0xOPLEsQo/bWZ6Zjt5ZTlNKC6AO6ZEPR4a48XkK+0A4uOFANqzV96EmMIzVp5URQWCfU5CMpCqi4jME0uQoVeg7NPuQ0LslMCjFa+fb9/31T3fS3aSZhuCgcxUBYKYMCReY+sCqoeecvGo9puGMJWSMIVikDL5BpUIPj5VuR/z1D1IbMNuDKGsy7bucGs80EGP/uxutA0O0ewe8a72dUfpxrtfV4vn9641BLsGyRhuGAWWVyLY5BkcBD7/AAhOQHIGIoDgjzJuNuSQQxrcqP6v5tKykc8r4/Tg/Y6qd3ZexipsbmYITn/OPcSQ8nkEFwPiiK+NAs69vuwkUQmLmCKJsnJJn82WZSDkRGWuwCTR86Q9Q6v2dxDPPF3F3CEklvorhlSvi2FE80fiuLnWdmzvtZenFcPwiBImBNxHmMAE8e0EUQfHPzSzevT92IiPIfm7PcpjbnwVXHE3XPtHnyfgNf6S30adPZ0WljQvXPjCxdsxJoc/8tcX9FdOJm2SmKNgzKUawCkmIljyocj28/fP4IrXVvTBMo3O27A24ngZhhGQoasHJ8W3vTgD486x38DoMZXZqywkJRvMZjaIDggUQrsL82D+ug6/tWuBjwRThfgFecf1Htrx9tW+0BjVimJoeDYa7+4sk/vWvO2VCihQMV4UfarXj+1jX3G35+ApH7+8H/bQc03G9l2G73UqNlDG7O0RFtIz0RT5Aii+NHIDJTRNkePRvV59/DupJzIqmbH2OF7ICgls/ICq4ZFC8OmV23Gg/iJ0RJdvPOARJCjycMQGKxFlDVXHcCNweSo1yXofTpN7vmh27yRrm0pUOQo/MBJAyFkAg1Q+kePkOwdKlHeAkVHimiSpPnuHJXGJ8Bzf0/1ZX9V6fbro0MkQidSyqbUszMwPPIdiWvk/PjjxxpTsxFX4RGV5YvaQz+62VJDLiDkDkwaxXN0RY1ZiWeNNtHNM0kxlYu8aquSW9Bko+0BkUkVzRv4IYfedFmh7/bd5VRgoBcDE2MHYlqb7EUB7l8UTrR+k4mk27nFlJkxtGYZYAWxAaPGyWWhwaB/TWY3uxV9/u85JMWlKqkbAiyq/Wo915JQ8+Rp7tN8YY2fuL+RI0blaESKBZD2fpUFfFeOOSdBj/wCNUfawdo+5YiWiWyHO4JNlnsfpr7rKevetPLGTNIZphJGLFp7AklYgAWt85ig2VgC9GgodA6Ed0kmOX5TIoa1NITWODCjUjg39g36a2n8JOkXudyJFzXFogcVADZYvQ5I8Ejmv21Y9A7eI7aQJkgUwZFyQtCZGc5V5UcUPFD7699E3Eke43TRfmRx5SYKlFklZwKoZEnINfzwRoNH62QqYYYSVk9rkigCDNlYBYWVkGVGqBJs8qec+peibhw07woqkBZBGOGdmxjc5MWFsKsE1iB88dJ9XOqTd4/zIYo40zj9ncOTXmCCpCmzyPIPuqtIvWnT9622UNt1kj7EncxlY4nKx27jQs1BuGBByABF+4MF0DcvK5jWLMFDmgKLSjgMOBiyi8SLrgeBWnOw9Q/gt7G8MkW4gKsMyv9JZS5Fcg+1OLAB8KL0m2vV4o5HyCMpNGwPzFC0CzVw2dk0ADYvhcWYbWZAjLV3n228pigvtl5GJZgDyPafuAfIaRv4iykzr+QqyH/xA1KDGFKghjY9oINc+7gcZSb31PNu1RmZ2ikdWjjAjXNl5UivdSkZ0XBtRRGlfpn0mN8wyxdIVC4xsoKnL2yCwQwCiqYkkICbLFj0mL0lsdnEcwCtKPzKItR5VT5Y0T8k86DC+l/VWckkUqqI/eY37ZODCyKANlQwbywPNcA623TOtxxQwhjbSSBFs3QY1z7RS+eAD8fvqCHdbJSY4Nxtocfd9OB5A5DFvcv8Anx+nE/SvV21eQxLOkkotrWNgAOSMizcGrN3yBxoLjyntI6qqyOS0IjBNsA5xa6BDLfBAqz4NHSf+JsnbiilZEVQwMk7ggx0y4gAc21kA80QNa3b79GAJZB9VElR9/Fn/AE+TqLrECvtZAzMwCFso6L2oJtbFX8AVXNaBJPsiI2aKScOInMZHZBxIVsfFktioyPP66i6R6Lhgmabtv3Jr7pSRlFvTOCEABGV/I8DjTLpu0JSEZpK8CiN3IWy618mNiPvxVaZdLUgEZlqoWQos0LNgcn58nzoPPpqNl2sSu2TqCGb/AFMGILf3POr0ktOq/wCoN/tX/fXzaupBw8BmH9wTf+96jaG5lf4WMiufLMKP2/pOgrdRIAkV6xlBHPisFXn++uPdF7cAbd7VHURwrH3FkBUTPAjOCro1qxKAcD6P1OumeowX3cKhioSIk8cFnnhVKN/BU3x/UNYjfwDYlWSSJV27y5EhWcpkMkXIAmwmJIYEHGzzYCP0h1GVZp52AkzYR08jXybcBgCD3GKAGhWIWgCK0EnXYWa9vHTPkY3zZhwY8vy+FW2IFg3QB+a1mYd+XSXB2WWVmwMnNoS5BdCSAMQotroWbGNhZ1OV0WxMgp2KO4DZIcgQMigshOfkJKtckUFlfVse+3ZjRV/MWQxkWoVmYNiCVykZmogtguSxgil5S7/rmVduSR0kWORF91l7Ky/X7fKlgSD4NMtgHEb1+4xjCoHsClRFB45Jw4uzx8AD73d7qPUWmeMxkrGR7FkI9nPJEgFUGPgAEV4+SGn9L7qKSURmMmIRMASqfUrITSjz/MJyb3EEfro1mE6jGkhDxJJi0gFcWn5YjrI2VAVqsk+/kk2dGg3HTdoRsd8icY7iFVCk+Hm2+XB8/SDZvyf110/0wwX8TagGJEUkCyajBNnx8eNYT0nD+FWba7gZM/5mSnuW0cgNZVZX2kBmrkY2SRrZyT9p5MS1buWRQpXxht5Grij8fN/20H31BuJYdykqKfe6rlkSArKKftg80+KEgWA/yBRu+revLttvKd0qGJ4mRVFkyyMGHarxRUfqKJJxr3IPUO0k3L7rJ51jQhAImAK4IHLLijOCXqseSYqog8rtg6mZ03t7iMRKNspdSHclw4NEgSZFEBpSA5J450GMi6+0QYIQM0hXtGONjJ3EDo7K6Ae4lvcpPLXSggHKbR0ZAAGbggLRoe0sWBUg2At4n7D9xv8A1zttrtpskGSmFXMdhmiYKVRMh/SGUEAEstGiFFaw25eNQzpGyRMoEeLAhWYP5NAt7eLoWPI86DRdO60+3ciMvFLHCGRU+4UY9yyR2/ezYkHlxVY1r3D6rm3qdndbiVhnmvCgnFCFChLYEhrI8UDyflPtlZ5WtWdpAKe+QCcTmMiSoIqgKGI9t1TXcSYbiKZ41igglkBAVQRYcnMA5GwLUADj78aBl6q38Qg3DxNGzj8Mido4llXhz7eScgvvBB8C64KCbp7xh3hmlEkQqQISpUPQMZbgf1UCpIqqA+JOvIpKIozV5CCUXE+weFHPJOTEc/Sv3036XB3vxkrEoHl7ZjAJ4jCjIWASSwx8eQdA26f653rKv/FrQitsYkNFUDUAFJphZs+PP2082vrF2QN+LlZy6hUEUXvybHH+WK/z881esGvR3iIjeF4XdVYCnIK4sHPEnCBFNihQsDV3ZzzRRozQJ25FzikwChe21SE0HYFWIolhwASfkA+3/rGV9qZNsFizlkJa6xxChiuAF8kKC4N3f7WI13O2bbQDcS27yGTE8AGau4Rd2WezyOb1mOrSwllWEu0UQJlFVeUqJxwiFWJX3Ae3gk+NdFn6WkG7E8m4MgkYwKtCozn3sjx5AjIJ/XQazou3ljhVZn7kgJtvvZsf48f21HE5/GOCCAYUr7HFmsjn/wA4H9jq9t8sRnWXzXjVOKRX3BIPuRGQr88spDftxoKvVNiJd1EDYAhl5B8HuQEH9SCLGuS+rE3G33dyAYSTSFTyVUM3csg2CQZBXArH9TrsG5kreQD/AFQzf7NDrlP8YdyqzQkt7UeZCl/Ha2wB+2SgkgkNVg1oM11TfxjMiGNShktQWIYqImGTMRYNsePhqrgHSjqXUF3MdyRohEoDFeMsgwDKt0oCx1Zsk85C6Ee7OTs5aozkFDX7yFCEmgOaAs8c/H2WbvcMBibCFiUoUCwWj7mWyLJ4oeeK+Q8T7lgf5pYq2ZJLe42gJ9wsmueQSAD8DmvvoTDNIllXQ2tEjFgfF8EEDwaBsDga+buIBqXJjY4oD494s8n4F48+a8DTHcwFyWMq+4ZFghJJxNhiQabyeSCRZo2uQV+lTBf5pcAX/LEZYk4kE5j6aB5/b9bNSbcGJbdA62UDCm5Q8gjk3yKPHFffRoNts0Ah21Whlhpyr8lh1HbiyQAc8SbY8kEa2A66DEdustb3u7hEsHJVLOkcqlhi9RqASGsZckXrnPqncqu3DxQyw5ikkDMY5VLpIJVJ/lykxrYsXwaBGIZ+mupwrslL7K528btAZnyL/wAwVbRuDyVyQtRo2K0HROl9GRJFSRD3pWZpjGob3IE4fLuMFcsHIVjRPyCx1LLAsZKDbuIpJcnzgkalHwQFPu4ONH+of25z6N9XTvuAgczbkkxxM5uhiMmyPGVIMmIYsAvz57EJN+8pR4Y1iZKyEl4kFfdYCtkQXIAHGKG7JoOcepfSon4KNE7M7xo7KigcBXmqN3A5qj5JrJaLNj996Z3O3nXbpFnL2cyiOWWif5qm6Atb+P25Guy+od3u4pkdNo0rMhRmjpu2bBQ++lxPOXIo+WojXOvU0vbnGAuLtPAjwOfDUyRO1hCtK35I9oXkLoMXMbyf3RMD3UoHmXI8ZAryeDkLK0ORzphv4nZMRiI7ALqFtyxDAuqnIhOVuvblQoEjUW5hZomxiZlhTCRVVwEa2LuwYWLI/Qc/e7pQTyR1IhF1VsCAFFlhVKGBNEsebAN3zoGvT3Ajmj75ZYBJMzqzKMzE3ZC2AWcShRbAfArzeo6zHlsnEJ7RXdMyAfVUqCcIVrwFku+KIoeOefx7psGjIXKU0SFpWBBUmQg+4o5zBN0y351pul9dj3G9kyAWFGmmYgFi0ccLKhzyAx9qAKFrgaDa+vt/+dGMWAk6duPaTycYZqWgT55+OOLrwU3WGiTY9Mjc2jfilLIx+kyrYqjfsNkMp8eL1L6leRpopJUDCDa7lXeuFVoZhGCaGQKqwtR5vSneSKIOno+KBvxyccU7gokhagB7yovkLjZIrgLuw6aJJN1FIoQfgu4AtknCRGXJjYyJFHixQ41u/QvX13G2/PHZcsSGarlAbFzkfnuh1IIFCuKIJynTaTcbvhmx2MyyCyeVxJbm+SRXzV/Ouj9A6XA21ipFwaLxwQe5Ujkjny5J/XQNRLioUU7Y+bAB+5J5q/Pj/ppf0yJhuZHI4aNASbssGfLg8gYlCBfivtqrLsp4gscMlXZIZUIABVVokDwpHB/0gcXYOnbeYyysZpA3c7dELjQQMCgqgCCL/UH9NBJvJL30LeAscqg35uTbjxXy1rrjv8XN0kksyxOGZZpTIBVH8raLV/JGNcX9tbbqj7ht+sbSTPt5YwqSDABC4yjpgoIYyICD5FLRB1zL170lElzU4I+2jlKKQWGSIHzUV72xLEteRsk6CjuZRmrfLJ4AsA4hTVWCzUW8i7u60smjBpfczLwpUHlCpOPmuCfj9r4GpYo0jOJa0pVI9pLEj3YHICuSCTZGZ4N0a20mxM2LMFjRvp8rb1Y9y3yVBqvJNECtBTl2f5lKeSOA3kn44PPPj45OrvStsZCIHkdSLYc8KAHY8fvZHwLbwSbrQwrScWcaIICnIlqJJBFY0bIqq5vkPNj0uKRF5Rvl2q2xqy7AuACiqy4ISeWbnHQfIe6wDQH8OR5ELujc/LFUJIYjwaHsFXo1UnBRce7MjCgwActwXxF5AFVHHxzfHOjQM/xcbo6xzyqHCtIhUiMHF/dLixHcRlQgk82Lo2B0X0Z6eRdpDIELCT8O/tJ9pZGBeibKhyr0a+dZrrPSW2SCeB1MW3pHexGzOHNlUcsJL54KlRgwpyCRe9H9QdJJHkUBZ4zJHLKwC1/MN4tVWMSYx7WZKVQcQFP+HM21D7sTypCwkDRyBUziCWpk7j+I2Jxxo0TfHnXUeoepkjCmHdxSRx024dqchCshByVgq3gRwho815ri/wD+n13EjfnxKolkQHvoGPuaiFCms1CgEFhRP1FgG1T+iPxMSs8tBAFYIgwC5HHGqeQg5nm+T5GIGgq+puvfiX/4fdmVJiJAuSoqFSL7lnKFcWAJAJa2tgBQS9Qm3G3WPttAXUgqdoiNfBqR2QN7OCREmK/JA407i9BBJsoe/LCzpk0WDApmPa3uUpKPZYHFC/cLTVTqXph1kJ2+xeEIHZm7oEiiicSBPLxwPcAD54XggEbbaVXEXamKFgvsjOcgxOUhKgMfIbHKmOJayQQs3O2kEZkMnvJUYvwQCKv3MKAHyVANg38a6D0eNYnc4SbZrF91mssLHap2fuWA/KIf6DVnFasHRnWO3jLd1qDI7FbVWUgs/tPtH1NlyPCfAYLctPEC7MaeycCrAMMlWyt0chXurIE+eW17gmx7sVqEZa7nIIQEGqHgnGqIsE8+NavebBCSZ0HbkURxP3wMArsgfGPhnHDYnPyCSeNZ+bpObHtSd5UKtnZBN1Sqpst7yTkygnnjQTrtxYZXVscC2O3dzSDHKm4WgxJA4sfFADwUKstBEDVH7ohH/pWvaMz4Fi/tq/tXjjV8omkllJwaORBiMC1mwBk1ni+KAFk1qisfcjZyGzCEqEBwRpCO2WcOMCT7QtXafrWg03ojeoN3IJ5xUm2faq5YgIWK4RkOAyge73fcga7b6fh7cEcR5MaKpNVdWL/21+b9xteyzoGYAKHjyU01t7S7E+LX/wAwP6UAdh6f9b7zb8NykcdYyxuWKiiCCoBJo8FuWFG/nQdk6nRwXMpbfAvL+nE/+5lP9tVOmbxi8vcAHaIQsaCs5WMmvtya+fNaT9T6/Ms/4Z4Ut4icVla6MqxK/wDKNElrAv4P21h/WXqvqEcs0CgRHMZCOnyQckhiuS2BVkDnxoLP8RPUk+1nSKFouI42xZc+2Ukbtf1DBq4N3dca5ZNPJuJnkeNnnc8stlvo4qID3AILCigAB4A0SZSu5yGdKvuJBb3j4sHgAc0bFmvnVgdYlgWMxhVaON1D+1rvIAlSvB91XXkaClvNq6B1IkUKQTz5JACNytVwwseSOOatfIjK7Nj4I8g1kRYo0ebJI/b9dMR1R5eZABmVVyqgZBQBdXwwVVNriCQfJOpZduS+DFjzkMEagfpUKSbs2goE0cRdkgAqi28eboWyxSsxbjj+tKo0q0K5/qPHA1f2+5WErIjFCbITPwAWDAlSCAyWp8Xd+D7fP4ELMpVxGOGW6amB4vim5ANEDzyONWdluiFZEHHiSPAswi5vCvICu9nIGnPjFX0D30v0pHlkylUErYORkFXwoIKViCB5NmzQ40a1Hpn03vkRopY5QaUjBVxAGXlhIHyJJBAGNKtkkCvug48u5CHIqWQn6MiBYFgn7gFjxx88862+53TvtIexjtxPIschQEsTgTlmzEgAqKC0QCRZ190aDoG5kk2RmaVk3KrG4pokRqjcLGAyjFaVqJwyNeaCha/WQNrvIYgZWoZIWkLKAVPBWUSFjyfcW/atGjQNun9JX8RDGzO2UcrByzWGSUEtiGEZyLXZQkeCWHAs9Z2crLRmsxIWshufawUcOKI93POV83Q0aNBVfaCCHbEySudwQzkspPEYIALIxoCxV1ySbJvUUfV1TdRgpJI801ZvL44IHsChaA4xXEHybPOvujQGy2q7lRNiqyypIq8WiAe8XECqOwJIDUDXBJ1Ev8MoNxAGlYFsmNhSOCSaOLjkEmiK4oUa5NGgwO5XAsiFlBmaEDIlVTuAGlJNk8Alr4FfJ0l305jlnhSsHSgWGTDjK8zyTZ5P6cAaNGgZ+o+inaFFeUylwCGAKlclYAAsz8C248G/0FeWd4N0nvLBZEYge0MEZeGHjmgLrxf3OjRoNT1P1VIsw6iiJlKojwfJgoSNJfawK+Xx4I+D5vSzc9W/+p/nzIU/EViqNRjMZw+usnDAnjjRo0HhfRcJkCh5AMFApjxkBzzz5Qnz5PwBWspuHWL8PkgcSDHlnBAzprIb3FuL8AVwAedGjQM+jMxDBcVVHRACC3MsbvlbMaoIBQ+SSCt1r3vj3HLOTkwdmoIBw5iUAYcexv1srfk3o0aD50PeOk8aZEuzDJ+DfsFcMGHCsQf9RALXQGvcAxgBbmhiCLU8buFGOQNnIrlZsiyL0aNBqepwDtzMCyn8TL9LMAb3W9skA0T7VFkXQq60aNGg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2400" y="-1562100"/>
            <a:ext cx="235267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746" name="Picture 2" descr="https://mstartzman.pbworks.com/f/weave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77836"/>
            <a:ext cx="52959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27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762000"/>
            <a:ext cx="8001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Problems with the Lowell System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86400" y="2743200"/>
            <a:ext cx="342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FFFF00"/>
                </a:solidFill>
              </a:rPr>
              <a:t>Dangerous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FFFF00"/>
                </a:solidFill>
              </a:rPr>
              <a:t>Workers Unite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4" name="AutoShape 2" descr="data:image/jpeg;base64,/9j/4AAQSkZJRgABAQAAAQABAAD/2wCEAAkGBxQSEhUUExQWFhQXGB0aGRgYGB4fIRwcIhweIBwaHBwgICgiHh4mHCEdITEiJSorLi4vHyEzODMtNyktLisBCgoKBQUFDgUFDisZExkrKysrKysrKysrKysrKysrKysrKysrKysrKysrKysrKysrKysrKysrKysrKysrKysrK//AABEIARUAtgMBIgACEQEDEQH/xAAcAAACAwEBAQEAAAAAAAAAAAAABQMEBgcCAQj/xAA/EAACAgEDAwMCBAUCBAUDBQABAgMREgAEIQUTMQYiQTJRFCNhcQczQoGRUqEkscHRQ2JygpIVovAWU3Oy8f/EABQBAQAAAAAAAAAAAAAAAAAAAAD/xAAUEQEAAAAAAAAAAAAAAAAAAAAA/9oADAMBAAIRAxEAPwDqvRujyRHOTcPIxJJAVFU2BwwC2SGs2CL4vTeRwoJYgAeSTQ/zrIbr1FuJGISoIrHveOyoVhmWYMypkCAua8cnn4vdNlG4NPLHKtXEy2sg+7BgArXzToF4+93oNHo1T6Z05YFxVpG+5dyxPJN8/Jvk/Pzq5oDRo1Bvt4kMbSSGkQWTRP8AYAcknwAOSdBPo1iuq+qd0lSLHGkQ+oOrO3GRK2jj3BVN9tZao+arTbo/qYbkSiNPzY1vEuptqsKaPt5qiaDAhlJHOgf6Nct6t6p3kCjvvJFIjRd1MYSAJL9/tBuEESClZmJUWV+XPUt/vkiJEkZEcqKZVs5ZyKgGHHK5ZUSR8EmtBudGuedA6nvdxKJVmJUZL2HVAGJdxG2QHhVXMkUSK4JNCPou73z5BpmDxnF2fFg84ALpEFYL2Y2OJtWag3II0HR9GsI3X97E0izpjM/deDgGMxoobEhSGyxJ8sDY8AHViP1ky7cbiXHsm2EscLuBGeUeRMw6eyiQMqsWRYBDZ6NLun9SLuY3TF6sUbB/1D7hltb+PcKJ+Kw9VbamYsyxqwUSFGxZi5TFeLJzBHjnyLHOgdaNVdr1KKU1HIjGroG+OOf9xq1oDRo0aBb1/o67qNVLtG6OsiSJWSspB4sEURwQRyCdUn6rP7o5tlKRgbaFkdW48LZVuRfkD4++n+q3UlcxsIuHNAG6IFiyCQRYFkWNBnIM0jqKo7ctTwyJwRwD7gCw+SrY/YVR0aancyQsS4OBHy1jL5AIFgVxRofb50aCwvSIu28bxxkSLjIFTFXHNjGzQtmNX8nVfaemdrE6vHEEZAoXEkABQQooH4BI5+Gb7nTCScgm0OIF5cfbnjz/ALao9L6/FPI8S5K6c06lc1/1pfLL4sjxY++greofUq7Zu2FJlKZravhy2IydVbEZUD/6l+9jOdR6nv5GaPMwNEFb2x8SZZseMmLKqxkexxZce4UQN5PtUf61DfHP9j/zAP7gH41zfpXVG2u5WDdP3MXeETVmUrtOgJIJGSzInn+gn54DofS0kWJRMwaQWCwFXyaJFnnGr583rNfxN3LJtolU1nNyQeR24ZZlr/3xLYPBFjWn2c9qMuCKFnwT8EH5vSD1908zRRf6VkN/o0kUkKE/+QNLbfNC/jQIP4ftPuY0aaFBGwWQL3CysGMmTKrKaWmVcbo8kGvKrpFbLdQupf8APWSFlkYLmdsxjikNAFi4WrqvzAaPtBefwqnd4iCmKxsUUOSXRfaWj5F0rHEAUOPAoAZPrsP5mLvK8m03EcTWwFqWEiugJByeNSWPtp1yXkKNBqf4k7BJljnQgpIrQym/hVeWNvggxyobHBxaQfOqHSfUGe12qBS3c3MSStjZLIonLNTkhmVVu/BJJ1rN10xZNhKixozXK4Diw0gd7LADnM3kB5DsPBrWE9OIF6goBZtt2jNGpJWi6oiMA7scht3wPABIPAPGgq+mfUY2mSrbqcptuqofzAYxI4JI9pCMGJypWaa+Ao1tPRnT/cndsTxAvLdn3yO4co9/SzozeCSpQXQGsl6t6C0Dt2EC4Ro0UmIJ7Lq0bRPkrBwjUFU0MZSte1ddW6bAq5VRY1Z+SCLH9gSaA4AoaDJfxBlJmiUKKWCbJmNKO6FjCnkeeeLHAJ+CQvig20+w2sKPJFG0cLviwxcYYBJQ5BdWAo0CfZzWJrz/ABMQfiGFlc9kWJBolknjVKY3RxllTwbEhBDA1qx0mLs7dEkhiWFJF/DDjMvTFipbgytJ3CFvwS1gCiGi9NxzB6nRhIqsWfEBHZnNlDZoUoOPBHzdg6xXrEjayTiEsPzYBEjsWjMxzZiquHCsckHC/wCCc16ltZs1DeL+LBr9LHB/trjUssu7mgiwMrPM24aTKxcc4QuqECkwhVUIINeSS+Dh0PoPSTmHsxrC7qkQAC1bBm8ZHMkMbYrwKFgHT3qu8MMMkoRpCilgi+WI8KL+SeBrz0lSI+csv6i3y1AMa+OdeOvdQi2+3llnrsojFwaOQr6aPBLeAPm60Gb2Pr1Suc0WMZbAMjXTj6o2VwjZAnEYglyGAHAvU7DqMU2XbayhxYUQVNXyrAEWCCOOQbGuRdG2jbiaErEY7L7pUEZCopmyiJ8Ym+2eOcGbxYJ6R6b9PLtj3FeQ5p7lcj6jjZNACxjwABWTDwQAD/Ro1HNOqVkyrkcVsgWaJoX5NAmv0Ogk0aNGgzHU+soiL+IaQA0xtViXhrq3PJJFYBsufHOmHp5I2VpopDIkpyUFUGF+VGKg/wBmJ8aYPso2CgopCG1BF0fuNR7TpkMTu8cSI71myqAWrxdedBb1zL1p0I7eYzQi1cGQB2WllXDLlrOLIiufgdluVBN9N1j/AFnu2/E7ZFhaUxhpfoOFt+WQ8l4IOyZyc/Ptq/Ggk6p1AbnZPIi5BVEmJy/MGPNFeVtCGDDlclJr4SdDkE22m2oFpKSissonQEg4ujjlkGJJVqIocnKxd6f0beYZIyQj2BYsGIREXAR2JoiwBBamyHu4+dPejenEgxpYkCH2rEgVf/VVcN/mgTzydBkPS/UV2ksybkjbuZDLjI6gszMcgubAMhIJUr5FfSVI1DBFFPvpZkZGklnQiJZVYqsavHlIUtYyS5IUsSeFoEnHpm42ccn1orcVyAeNEO1RPpVR+w//AD/Og+KvbjNCyoJpR5PJNCz5N8frrmHpjo57sbBdwZO0iMQEMK06ylWKuT3aGN8LyOSOddW0aDD/AMQenh2hDJK69mWIdooCWZ9uQPeashDQFk0R9tPVkaCGabtOzBQRHYyJA558VZ8/YeDp3o0HLupbhd080sjtC8kQiXLbTFYcWyKuWUW0lhfpBHb4B176rN+IiXarPt4ovdmm7ftye4XiY6DBlyNMrUaOulSbdWFFQR+2vK7VAAAooeBXj9tBltjvvwsEkcIeeYIGijAJJ9g9zFvpykDkFjRBAHihlfR7xxzdme+3FtYojK1qvuytgTXtMigKw+ouv3XW+6n6V205yZCr0BmjFWoD2jNSGCizwpANm7s6SSegVVVEcj8AKc2zGI5Cdt7jZcgDzTCgQ1haCOPr/wDxcstMQglRACCHihKrInn2Td0lhlwylRY5xt/xE3cQjgSRsfzl3BFE/lbciWU8AjhaFHySB86g6d6em28DoFj4VnCxRBC7UTgWaWVuTiD+gq641mPViTPI1tN3XjRWcbaSXtAE0EWEkKMwXLMxLFRQIBGgn9G7KaR55Bws4aNbu1aiGkNgc+1bTwMTRHtU9WvXLdnu/wANs9lFtxMzODFLKkTZKSsjSCycY37yoCrUQL/fWr9FzYh4ccaAmoCgO6z5AfoXVnFADFl8myQ0+oN3AXxrG1a/cL+Cp4sfBI5++p9GgWHaOihUkcKvtUBVY41wLYcgeLPPAuzZJpno0FOHqsLSdoSp3P8ARYDf/E8+Bermq+22SRm1Wjiq3Z5C3iD+1n/J1Y0Brw8KkhioJX6SQLH3o/GvejQGjRqPc7hY0Z5GCooJZmNAAeSToJNGlo65EXKKJGKhSxWJyBkSFvjm8T4uq5qxddOud6F32gimdbGPdHkA2rFAwBsVwSP10DrRrKv6kmefswpEGKh0ErMBMpQHKOQAggOSpFFqF1yNW+q9Xlij7gwK0WBjQyllC5M2OaUAPgMxPxZOgf6NItr1Gd5EfECFg6lSKJYVg6NfuDjIgVVDz90XTfWksoYERJOKvbyxyxdvK8A0z8N9Le5EIsUOOSG60az7+ozGWE0YTD+YylnVRdBiVX2qeeTyACSAOdNod4C5jYYuADV2CD/pb55sUQDx4rnQWtGqy7+MsUDgsrBT+jEAhSfAaiDXnkfcasKbFjkHwRoPuvjID5ANeLGvujQZp/SKiaSWKV0MoqQcMrVVEo4ZSwAAyAB4F2bJbdI6b2FYFi7MxZnarJP3IA/YAAAAAAcav6NAaNGjQJ+ldYG6LtGCFR3jxcUSyNiW/wDSSDX6EE14HzV3qHbUq8jFTyoIJHBokcfsNGguaNGkvWvUKwA4qXIJWzYUNRNWFZm8G+2r40boA6B1qtu98kf1E3RNKrMaHzSgkD9TpP0n1N3Ye6yoFUlWZJMgCPiyoo/dWpl4BAOp+s9EG4ykimkim7eCurHHySucZ9rVZHNEBmoi70C/r/U2eIowniEgKjsqWlvg5hlOKKo82bPuAoryk6J0iOWOPszl8jhJKTk3cRlkVpTxbBkx9xDe8+OdXuh9YyRHdvzVQd8myBMpCmMKASgDCQBa5zDC9eunSnczB5YGidgAkqqyEEByLVwVIW6WQ0SXICgZWDbpe8nLTRTiKOSNQ1qxYOD9Mv8ASyjJXUqbPA92l252cfeXcQr2zEqq0OIRJYXoHIcZlFNqP6T7as8RetNzLHuozGWAfbSqt3g0gZGWMqAQzFQwFleC3POk0O+WZAHxkeNb7kFVGDIuDm2vCZlDCgRjeXF2Gn9Tm+nNM47bQhZ2KqQbiZXfEGmAcKy80abnXzqW8htZlbFNsD3FIoIqFWPt4HgFQwON/PGmO+QvspApBPbcKWBINXVjgsDX9x8nzrlfR3dplgNlZ8aV4w8cn/DLOc/b7sqdcbNGmokWQ6B6Y2SxyMUUmMySSR0BSdzAujVYsOGxK+0qRy3nSH1FvCnXFLGR4l2gYooYgOGZk4Pstqb9TidaXo27jgkeAd1naTMjGhGJGbAUTwOCDjYsXwHF4n1eki7/AHFkdky7Z3N/0yqsMVgivypYnk5yFOeOToHO+3LLt59usbGbdmSQ5qwVcsFYilYkckj9j9taHabbCeJhJncU7X5BzmiNk3zS0q/oP01j5d20MfKiCUhBFICGLxOTmpDMrIwKEtTBR7T4yrcdH6YgAkWQvl5Ng3jwqgj2qg59igCyT50Cj1Z0yD8RA7KoM3cSTGMEsgQyMTQtj+Wq1zasw+Rok2R3Oa7aR1I3AkMrlgR7kLxJSg9shQKurJu8WXUHWt+W6nCOQu2sVV28sR9/FcAFV5IHua6oHTf0fOzxyM4UHMeBVAxpIwP7SPJ+11oI+idfmmMgeGnRgGiHtaMEnGy5AcYi8loWaHgkOvx8eKuXVQwsZEL+4o/I8EfGsh0vryHfSOoJXdyGCJ79pXbxkmS/NNI7IPviGFg6W+u+kMhG9ikYPsVLKhBkVjLIQygM1h8as2crXgDgh0lTfI5GvusJ0vrO4wV41d0MKsxCpj36/MUAydwe7goieclBvxtOn7gyRq7IyFh9LeRzx9iLHNEA88gHjQT6NGjQIfUHRxuZFBcgothRxwSbYk2D4UCvHN+RRpxutnHLQkjR68ZKGr9rGjQL/Ve67e1c2wzKRArVgyusYIv7Fr1Q2XR/wTqwYtCoxC1ZQ4gE+eS5BLMAOTZ4si96u2TTbSVYxlKAHjB+ZI2Dx/8A3qNc/wBx6udouyyyxtMJFyIDgS4MZFwILWsgYUA1NiP/AC6DUz7qMS7bfQt+TuCIZEAoMzA9pyKNuG9h8Gm88UfXROr1u5IHTtUqnt5jAFjwF4Fni6ABt2sH2XX69M2yTbv2VbZwsCcDXaGOEbFTQZRYJa+LvgLlpJ2kO6jm28mamo/YSM1eVEkbIWFKF0Irlm+aStBF1zpHY3W67yiUTnODNbRAxbuMq+781WdBRHuAQAgtSt/TnR3E8UiTTGJmaYguCCWFFB7slitgcaq1U0CBrR+odqsyw5rzn44sBkZX5+AFJsiiPjmtJI90kEuG2eSVjGHdUTNbJ9hdgVpm9wtiLANnjQNvXfTxNsZ6VDJGjSxF1BCyIpKuAQRY5+PnVLouzRH7iAOrj6wpwYWpiI+PaoVQBQBv7a89Qi3m62yMrIBJG0csNFQciPeJI2ZlKgFPaSpyJB4Goum+mN2y1ut2XRgR2kVI1j5BAjwBegQK/MqvIP06DSdT6lHFt5ZSy4IreOeVBtQB5NiqHOskuweBI91MyxusMCCJiojRyVDqHJPucEoWI4DX9yXjek4ipBZ8g5dHDFWRsCmQKFaOJx4oECtetv6T26uJMbfnJmLNkSKLHNm5IJFmzRq9AiMsu3eeebCMzz+1jJcnYQKRSgEEJGJ3CjxQNEk356vstxuI90yhlEu72/bD+xuwhjV7V6IBYSsAeTfA5GtPtfTW2jbIRLeOPKr4+woCh/5fH6aXP6D2ZLnB/eAMTIzAY8rhZJSjyMSOdBlfU7fiZNrBGYaaNmlVnFhY1ctC60SgfNQW4xo8fbXej+tCYNCwqaILmApCi1U+wkDJebDVyCPPOvjejoqUiSbuobjlaRmdDVDEsSMau1IKtfINDVHfeld1StHvHMiG6IWMSCvoYwLGwyPN5Gq8G+ATdZj7u8ncJkBPHH4HFRAZspBDRdy4z/7vla049dblYOkO0bNR7XbMdhmylTEDm2JHkeWGV+dLuowbnbRsr7dJMrjDRMBkCxdI2WZlBGTMC/cLsaOJthqHd9fj3W8WLcKIztu4Y9qVLtJKJDGsxUqFIjjHdCqW4bL+i9BE6yRLs4HxftFFLKCozWHt9pXIwVro0DZxewpZQI+mKd3Ht41l7TRRRhncZOZ/w8bpJQID9vKKRjJdkACudHrTbfyn2xWV93wYSfa6qyoJVtWImCuqc8eSeV079CdCjba3IrVKsbcjAhaYoMVNIQrD2J7VJoeNA9n367Pbpfvkc4xoDy7kEhQa4UAElz4UFj4J0p20eT3IY93NM2WLP+VEntGMQphiAVGdW7Hx5C4/1n1QvvXdGQrtvygpZbAWu7yaaMubAJr+UrAkZLrU+nFnadDEiJAoVpH8mUMpPtrhaagbPuIZq5yAS7nry7HdyRtDINv2Q4KLcavbVGPhHIDHEcH2mgSdarZ7+OWJZkYGJlzDWKx83fiv18ayXRofx6lnBSOTJ+2yqWKMxIEgIOLDIrQNUKN0QIPU3XVkYbWFCyZV9Pscgi+efylY0zBT7qUWSBoIfWHqSF1DPK0e3V8QwK3JJRJq/ARRyPNtRC1z91znq+0UyD8XvIsWzwkMRVQEK+xUSRbJD2Xs+F5Y3iaDvXTHByqbuEGmFg4n4sD6WqgQKHHgc6xXrP0x2JH322jZw5y3UK8s2K+2SIVw6kcr4YEg63+3yxXOs692N1f3F8gfp8frqTQY/wBFdVEsNK3eiFgH22F8pGymjkEpeQCfaSOfbU6VtVExJg7c0j5GFSG7ca0UW1GKM0iiT+zHkA60vVPTOz3LZT7aGRuPcyAng2LOmO32yRikRVH2UAf8v3OgU9f9PDchbdx7SjjNgJEINq4UixZBPixYvU2y9OwQjGNFWMMWESoipkeMqVRZAsCyfv5AIa6NAAaNGjQGjRo0Bo0aNAaNGjQGlfU/T233H8yIHkMSOCSPBscgg82CD+vJtpo0GS6/0IwxQybS+5tpDKmZL5AjF0dzbU0ZZQxyIOJJ4vUfpHqkskwSOBl2qxr73wNEKqogZJHDn2vkeK9gr5Ox0aDm/pjoMbbhXf3SGTcCQ3yskU74k/DKVkFg2LWI/wBOm269WmB9wJAF7LkMjq4yU8xvGyI5f2VkKPJ/prmfrnStx3naKjDLRlTJkNhfbJG6AlZLABsYsMeRRvN9AfKWYSISp3SskjMHyaHhmZrJaQH8sEce0BRwToGnUfVqbjZs22YRySt2sgD9ZjLLjkqknivcoHtYGhzrD73q0QZYY3PcajMRkxo48K1Wi+avzkpPBVW7H1PpS7iIJKWBBDBo2oqw4tTX2JH6gkaxO8/hs8DJN0+du8rWRuXLKRkrmiq2GLopLUSa50GDh3m0m7i7i2jjfEKaBzFqW4DVwDxyTwWYnRp92m6RvJnnLTHcDMxwwnG2YnMOZGPDB1xoeQfsNfdB2JFoADwBWvuoN1u1jHNknwqglj+yjn+/gfOodj1ISVcckbG6WRaPHk8E18eav40F3Ro0aA0aNGgNGjRoDRo0aA0aNfGcDydB90aBo0Bo0aNAaNGjQGqsHTokOSxqDdkgeT9z9/0vx8ataNAaNGjQZbqWxeTqPN9s7UeL+pZT8/s//PRqH1zuI4nid6+llBok8kE8gGhwP8D7aNBJP6Z77CQS7iFhhkUnc5BWLYEFuKIHNDhiKB51pdpthGoRboX9RJPJs8nnydJtvunBh7cYHdjGTl8wuA4Ue4FuSfpHJ843eme13walaw5scxuoJH2LADkc42T581eguaNGjQQtOQawav8AVa1//a/08a+5XXn9vbr68V/LD9q/7ajWOm+p781XH+cf+ugnA48/341HIp/1MP0Cg/28HXruAeTr6ToPkMwYWMvNe5WX/ZgD/fXpjXJ1FNKPpzCsfHIv+wOoUjf5ka//AEp/20Fh2BH1VfyDoBBFBv73zqq28Cn3SKKPgsgv9P8Apq0shP8AT/uNBSLSX4GPye7/AJ4w1ehHHm/1JvX1nr7/AOCf+Q16Vr0HON56j3W+YnZzrBtlnEbTBQzMhKhXRm4JZyQAFIA5LcgamO4321ibcneJNGWuOPc4JlHYCnuKoxZrusTZxFc6ueiNjJt9sm0UD/h53jdsV96clXFnj+kHgmwQP9Qy/wDEYtHOdv3BDC2EsZcsUxC00Vg3GhZRSgEFggoXeg6p0zfJPFHNGfZIoYX5F/BHwQeCPgg6s6zf8N3LdN2zMbYoSbvyWJ+ef860mgNGjRoDRo0aBB6k24keNSpb2seBfyB9m+/2/vo1W9WxhpYrSRvY/wDLjzYcr8eQP1/Qa+aDx6r2jye1SRIGPZOfbxOK8qVIti5xo/F0PvY9N7/dMRHuIlpUUF1yNvwG9x9pprJ5vVHpvXKBO/RVLFvdftVKGKtfCtkcMR7vpJHJIsf/AFSXN0jbtwEIY5njyUZL9KnIA8kVxQr50Gq0HSLpGy3KGmkNLhZZu4JODmRfuQn7A14IAFguZZgvm/F8KT9/sP0P+33Gg+Sp4s//AG3f/bUKbaMHLEKfuQoP9tR7rfxr5fFiDViq/clTiOPJ+x+2vckkdqshUs143Rv71wP30HjfvGkTMziNQpOZxoV8mxWoelyNIMsxIhAIYMPPz9IFc/H6axPrXZK3UNlE0fcVjkvvlHbxcZMoD0WIfyeBWtX0ZpHkmWRgShQWFFNwTkefJr4oC/GgdbZWxGYpvkBif9716LUTZP8A8T/zrUb7NCKoVf6f9tV02WNlaU1xiV/f/wDb+/76CzHPZ8tx8FGH+5A+2qHT3eRAZgA5LWAq1Qdgnz/pAP8AfRGZRyxbj3HleeLx/kjj4+Dqr6Ygx28OeZdwXuyaDMWVSQcQVVgP7aBwjxqOMUv9hf216A54P9uOf341EJyvGEgA+T7uOebyJ/66z8nX9xuWP4CNHjQkNLJwjHxURBORBFk+PiwRWgzT9Q/C9bzZki2s+RMjuLYqhDqoY2q9xV+kCzQvkaufxe6csm1j3UQ/NUqiuL5STgC18gsVrmrP684radEMnVamBRYVHc7eTBWU2yPMWsZKxcsQvuY8fOt//EYvudm212ylpLRmDq2OCNlyxq+UsG6YrV80QZfw0gVOnwgMGPOdFTi90yArwQpGP9vnWo1zj+H+7n220gd0z2cis5ZV90RZvDAtZVeVNA1QNnmuj6A0aNGgNGjRoMd653/YlhkDBXwdQT/pJQt+nkLo1L6p3iR7zb9wqqGCb3NdZB4KHkCyCT/b99Ggh9HBpw8ma40K7eeJY8M4tuLpiCtWrqfJI1o0nCZRVVeDI/DgnmmJYmr5seSBrMen+pytApjjAbcoszlStRvIaJUWSVyBPu/YM3hX/TZu2O3JuFmkW7YgBqu/djwABwL86C2d+A2JwB5/8Qf2ri+dKer9XjEyQWhkZ1U21hL5AoUbKhqv7jz400n6lGgZndQALPuXgf8Ay5J4HGkO727yYTsgjdplKpJyQqRuKJUkAkFz5+fvxoLPXum0oJ9wLDuM3nzYqwcR5HFedR7v04sipKhZXVLUXZHhqB+QaAo/5HOmCSIY9sbLA/TlyW/LY8/c1/vqq0qJEuOV9tSn3sXiD9+dBkPUazPMkiQO4VqUAqCrqcbB+qwB+tn9tP8AdRRxf8TCJO62IdFL+4LQIxoqCoscgWLs3zqx1MzpLxiArO0Y7mAYNRJICm2DcU1jkmjYpPtvVcgcruWEZS2ACkrRsVK2RLL7logLXz9tBrY98rYNYCvQwarDH+k0D7rsVerRgQqaUL96QWOPsQRrISep5I2KSBSgjQdwWwPHEhtABlf3PxWmW26pDKqvEEZszIkWQUjzk3syytsmI5v9wBoLHqCVYdpOyct2mCewA5EYIBSj+qhX66v9IjuCFgBZRT8j+kfp/bSL1RvHaOIJGC8kqBCpJuvzAcsBS+0NfjjV7ozAQQAEv+TGQSfuKskH5IPgHQJ/4h9XG3jjje0WcsrOpshVFkC8QGNivI4IPnWkihj2O1CRr+XClAE+4gAnj/U5P7WTrmHW+oJv491PInuD/hdoBX0swAkHuNlmZBdcccCzq/8AxXaWTabaVVLfh57fz5ReX9vNZgixfn76Dc9H9PLA+5cuztuZO4+VCuAFAof0ji/21ah6Qi38hrB/UEyGuP8A+Rv/AM8VOj9RTc7dZomYhY2Wq5vFfIoAsKr4FkjjTHebgILf6OLP6llAH9ydBnfSGzMMMu3kjbBZZVRR9BSl9keRyYEE8t5YOfFWw9I7pn2yjLudtmjzJ8hTV8XdDizyas0SdKvWHqBYpYgqiR4ZBI1AlkSsZMRRtu25PJUVZvijZ6XSOYfYY3dpIigxU5EsykpQzrF7o3l+mg0rL/V9h5/TyRr0jWL1Qwoe1AQDx+Yw/T7a97aYLwRjz4DFuaHzjoLuvEgJ4HHHm+R+wII18acUT/0Pn/GvM1EUwYg/YH/poMX6nRzv9sGBb/htx7Ri3iTb88oP+vn/ACazX8Zo3WXZrCZlbty28auzVcfHt8KSbP6ga+aCH0xuJImnjeMJ23BaIRsAoOQzrLhfarWbUn45J1spt5H2IwmTSMxJTIlsyDK3sUrkfY1EVjwQKFawcvU63TK8s5WZZVBpIygyZsHqyHUKhVjRXJDzwC76H15e1GokUPGV9swLMhkY4uxDKZAXMZZvbiSPN6Dersu6Y2kzIQm1bwWoYuQRwwriuOT+lXN2cO2FW/eB+33/ANr146PuRKhYENyVLA2CV4OJ+Rlfn9dWZ0JKc8BrIvzwaHj78/Ggr/izUGcbZSGiAOEOBa2v44r9yNK495J+JjtPe6IGAX6QS5JPNjha/c6axRyDshmyK33DX1HE8/550jIb8bFGWGaojM1DkfmceP8At50DTr3TY5luVAwjR2Um7VqFFSCKNXpVu+lbaLM9iR2WSJeHdic3Avk/St5N+i/pp/1GQdqb/wAqNf8A8b/5VqOYbjKXErjlH2/0HHcvj968/wBtBm+o+kNs0veYTMXkERUMAACQMiAtsAaPuJ8a9dJ2giwSDuxAzyxjONGooGGZJAbFgvtN/I++tNL3vbjj/N5s/wDhUfHH1XWotqu5r8woT3ZKrx2rbtA8fVWF/wB9BiPUnTZEwlG6kKMVHsjSyZyY7OIX28hv1JY6YzdcmgK7ZQhHMKntPQbGII19z3JlIMqo0CPPOnXUt80SxCSJXeVVR6FqreOeLKWW4PwD451Vk6YJFkjlOVEqpyxYKwXw3mx5Ugg8LyTzoMH/AAl6Y6wTCcFVglzWGheRUEM4IPgqK4FGz+moPW3qOaKTdbaeILtXVtsrAkElhHIGyIIJCs18fIOr3pzpW9G2kmhjMAXKRc5JGklsWb9gYx17gpZmyqnAvLCep/Uk/VEh7iVHCWZgi22VAUuTNkAMR7jZJbjgWHQfRvVHRVhVNxCAz5PI4xjEYC0LQqT2yHK4qObqxZedd3O3eNozuZntomzXtkBjJGIzVV9ar/c35OmPpPYp+EhRwMhELYKFHKBzj5NASleT971N1LoAmEiIwjWSuVHIZXRieK5OJ+dBy7r+3m78E8h3EqMoILhVyQs6kygo6hQ0ijgfSwI5PHTCriIiN1kKtkAslMHjNqhZVGaErgQRYFi2vih6r9PDcyRJEyLPG/cJN0UVl/LkxIYqfYQoI5F/FaodTaTbiJHim3QIwkiQWM4lDAxACwsmbAhifAHgNYbI70AHKaNWHJBZKHF0RQI/zevG13YZQ9oVYBrJWxxfNDxQJ5+NVd5JUAjcKZJYygUGySUo+2h4+39vnWc6j1B42KzxlFEJZkLZLIzBQEDsoyIqqx4x48Gw23ZDEgqjf6rxJuwefb9uf8a8f/S4wciq+PlI/wBebwv/APz/ADnPT+7LxdyNVR5gZO2rsUjxxBBPHvPsFV9z9xpntGd0D3IoN8FwvgkeDkfi/Ogw/wDE/e/g9zFIqwiIRY4lQLd3Y5cCvEf2+To1H/FDcqtLKvcYrC3hTQvdV+mvugt7D0ZtTIcVkkkUlAGdW7a1bBeFryGuzTMxHJOnk3p2DA0jkAMrgyFVGPLEAK1mxYPmwOdJepdU7G5kZJFjRkeUZMoH1bVVY0T5ZZUF+WrVyH17sxBidwHkZM3VVJYF0BIxWxYBawLAIr40DfovU1TIAEbZWkjUnFR3ULdwDEA42re4gWb+4tbs+vzboxyqyQxuwKpTly/uUqxZFqwF5qhYPOqux38M6NcLTxq8rhSAOZp17JUkhbst8khlPFrWkm/3kcaqy7tjGSWVmfJroA2jFXtGxo0R7hRTzoLvVfWwgIiiciSJhHKcCwQi1xFsFY3kavkUbFcsJt8IH28u7yQKypGUpjLw2N0xOPLEsQo/bWZ6Zjt5ZTlNKC6AO6ZEPR4a48XkK+0A4uOFANqzV96EmMIzVp5URQWCfU5CMpCqi4jME0uQoVeg7NPuQ0LslMCjFa+fb9/31T3fS3aSZhuCgcxUBYKYMCReY+sCqoeecvGo9puGMJWSMIVikDL5BpUIPj5VuR/z1D1IbMNuDKGsy7bucGs80EGP/uxutA0O0ewe8a72dUfpxrtfV4vn9641BLsGyRhuGAWWVyLY5BkcBD7/AAhOQHIGIoDgjzJuNuSQQxrcqP6v5tKykc8r4/Tg/Y6qd3ZexipsbmYITn/OPcSQ8nkEFwPiiK+NAs69vuwkUQmLmCKJsnJJn82WZSDkRGWuwCTR86Q9Q6v2dxDPPF3F3CEklvorhlSvi2FE80fiuLnWdmzvtZenFcPwiBImBNxHmMAE8e0EUQfHPzSzevT92IiPIfm7PcpjbnwVXHE3XPtHnyfgNf6S30adPZ0WljQvXPjCxdsxJoc/8tcX9FdOJm2SmKNgzKUawCkmIljyocj28/fP4IrXVvTBMo3O27A24ngZhhGQoasHJ8W3vTgD486x38DoMZXZqywkJRvMZjaIDggUQrsL82D+ug6/tWuBjwRThfgFecf1Htrx9tW+0BjVimJoeDYa7+4sk/vWvO2VCihQMV4UfarXj+1jX3G35+ApH7+8H/bQc03G9l2G73UqNlDG7O0RFtIz0RT5Aii+NHIDJTRNkePRvV59/DupJzIqmbH2OF7ICgls/ICq4ZFC8OmV23Gg/iJ0RJdvPOARJCjycMQGKxFlDVXHcCNweSo1yXofTpN7vmh27yRrm0pUOQo/MBJAyFkAg1Q+kePkOwdKlHeAkVHimiSpPnuHJXGJ8Bzf0/1ZX9V6fbro0MkQidSyqbUszMwPPIdiWvk/PjjxxpTsxFX4RGV5YvaQz+62VJDLiDkDkwaxXN0RY1ZiWeNNtHNM0kxlYu8aquSW9Bko+0BkUkVzRv4IYfedFmh7/bd5VRgoBcDE2MHYlqb7EUB7l8UTrR+k4mk27nFlJkxtGYZYAWxAaPGyWWhwaB/TWY3uxV9/u85JMWlKqkbAiyq/Wo915JQ8+Rp7tN8YY2fuL+RI0blaESKBZD2fpUFfFeOOSdBj/wCNUfawdo+5YiWiWyHO4JNlnsfpr7rKevetPLGTNIZphJGLFp7AklYgAWt85ig2VgC9GgodA6Ed0kmOX5TIoa1NITWODCjUjg39g36a2n8JOkXudyJFzXFogcVADZYvQ5I8Ejmv21Y9A7eI7aQJkgUwZFyQtCZGc5V5UcUPFD7699E3Eke43TRfmRx5SYKlFklZwKoZEnINfzwRoNH62QqYYYSVk9rkigCDNlYBYWVkGVGqBJs8qec+peibhw07woqkBZBGOGdmxjc5MWFsKsE1iB88dJ9XOqTd4/zIYo40zj9ncOTXmCCpCmzyPIPuqtIvWnT9622UNt1kj7EncxlY4nKx27jQs1BuGBByABF+4MF0DcvK5jWLMFDmgKLSjgMOBiyi8SLrgeBWnOw9Q/gt7G8MkW4gKsMyv9JZS5Fcg+1OLAB8KL0m2vV4o5HyCMpNGwPzFC0CzVw2dk0ADYvhcWYbWZAjLV3n228pigvtl5GJZgDyPafuAfIaRv4iykzr+QqyH/xA1KDGFKghjY9oINc+7gcZSb31PNu1RmZ2ikdWjjAjXNl5UivdSkZ0XBtRRGlfpn0mN8wyxdIVC4xsoKnL2yCwQwCiqYkkICbLFj0mL0lsdnEcwCtKPzKItR5VT5Y0T8k86DC+l/VWckkUqqI/eY37ZODCyKANlQwbywPNcA623TOtxxQwhjbSSBFs3QY1z7RS+eAD8fvqCHdbJSY4Nxtocfd9OB5A5DFvcv8Anx+nE/SvV21eQxLOkkotrWNgAOSMizcGrN3yBxoLjyntI6qqyOS0IjBNsA5xa6BDLfBAqz4NHSf+JsnbiilZEVQwMk7ggx0y4gAc21kA80QNa3b79GAJZB9VElR9/Fn/AE+TqLrECvtZAzMwCFso6L2oJtbFX8AVXNaBJPsiI2aKScOInMZHZBxIVsfFktioyPP66i6R6Lhgmabtv3Jr7pSRlFvTOCEABGV/I8DjTLpu0JSEZpK8CiN3IWy618mNiPvxVaZdLUgEZlqoWQos0LNgcn58nzoPPpqNl2sSu2TqCGb/AFMGILf3POr0ktOq/wCoN/tX/fXzaupBw8BmH9wTf+96jaG5lf4WMiufLMKP2/pOgrdRIAkV6xlBHPisFXn++uPdF7cAbd7VHURwrH3FkBUTPAjOCro1qxKAcD6P1OumeowX3cKhioSIk8cFnnhVKN/BU3x/UNYjfwDYlWSSJV27y5EhWcpkMkXIAmwmJIYEHGzzYCP0h1GVZp52AkzYR08jXybcBgCD3GKAGhWIWgCK0EnXYWa9vHTPkY3zZhwY8vy+FW2IFg3QB+a1mYd+XSXB2WWVmwMnNoS5BdCSAMQotroWbGNhZ1OV0WxMgp2KO4DZIcgQMigshOfkJKtckUFlfVse+3ZjRV/MWQxkWoVmYNiCVykZmogtguSxgil5S7/rmVduSR0kWORF91l7Ky/X7fKlgSD4NMtgHEb1+4xjCoHsClRFB45Jw4uzx8AD73d7qPUWmeMxkrGR7FkI9nPJEgFUGPgAEV4+SGn9L7qKSURmMmIRMASqfUrITSjz/MJyb3EEfro1mE6jGkhDxJJi0gFcWn5YjrI2VAVqsk+/kk2dGg3HTdoRsd8icY7iFVCk+Hm2+XB8/SDZvyf110/0wwX8TagGJEUkCyajBNnx8eNYT0nD+FWba7gZM/5mSnuW0cgNZVZX2kBmrkY2SRrZyT9p5MS1buWRQpXxht5Grij8fN/20H31BuJYdykqKfe6rlkSArKKftg80+KEgWA/yBRu+revLttvKd0qGJ4mRVFkyyMGHarxRUfqKJJxr3IPUO0k3L7rJ51jQhAImAK4IHLLijOCXqseSYqog8rtg6mZ03t7iMRKNspdSHclw4NEgSZFEBpSA5J450GMi6+0QYIQM0hXtGONjJ3EDo7K6Ae4lvcpPLXSggHKbR0ZAAGbggLRoe0sWBUg2At4n7D9xv8A1zttrtpskGSmFXMdhmiYKVRMh/SGUEAEstGiFFaw25eNQzpGyRMoEeLAhWYP5NAt7eLoWPI86DRdO60+3ciMvFLHCGRU+4UY9yyR2/ezYkHlxVY1r3D6rm3qdndbiVhnmvCgnFCFChLYEhrI8UDyflPtlZ5WtWdpAKe+QCcTmMiSoIqgKGI9t1TXcSYbiKZ41igglkBAVQRYcnMA5GwLUADj78aBl6q38Qg3DxNGzj8Mido4llXhz7eScgvvBB8C64KCbp7xh3hmlEkQqQISpUPQMZbgf1UCpIqqA+JOvIpKIozV5CCUXE+weFHPJOTEc/Sv3036XB3vxkrEoHl7ZjAJ4jCjIWASSwx8eQdA26f653rKv/FrQitsYkNFUDUAFJphZs+PP2082vrF2QN+LlZy6hUEUXvybHH+WK/z881esGvR3iIjeF4XdVYCnIK4sHPEnCBFNihQsDV3ZzzRRozQJ25FzikwChe21SE0HYFWIolhwASfkA+3/rGV9qZNsFizlkJa6xxChiuAF8kKC4N3f7WI13O2bbQDcS27yGTE8AGau4Rd2WezyOb1mOrSwllWEu0UQJlFVeUqJxwiFWJX3Ae3gk+NdFn6WkG7E8m4MgkYwKtCozn3sjx5AjIJ/XQazou3ljhVZn7kgJtvvZsf48f21HE5/GOCCAYUr7HFmsjn/wA4H9jq9t8sRnWXzXjVOKRX3BIPuRGQr88spDftxoKvVNiJd1EDYAhl5B8HuQEH9SCLGuS+rE3G33dyAYSTSFTyVUM3csg2CQZBXArH9TrsG5kreQD/AFQzf7NDrlP8YdyqzQkt7UeZCl/Ha2wB+2SgkgkNVg1oM11TfxjMiGNShktQWIYqImGTMRYNsePhqrgHSjqXUF3MdyRohEoDFeMsgwDKt0oCx1Zsk85C6Ee7OTs5aozkFDX7yFCEmgOaAs8c/H2WbvcMBibCFiUoUCwWj7mWyLJ4oeeK+Q8T7lgf5pYq2ZJLe42gJ9wsmueQSAD8DmvvoTDNIllXQ2tEjFgfF8EEDwaBsDga+buIBqXJjY4oD494s8n4F48+a8DTHcwFyWMq+4ZFghJJxNhiQabyeSCRZo2uQV+lTBf5pcAX/LEZYk4kE5j6aB5/b9bNSbcGJbdA62UDCm5Q8gjk3yKPHFffRoNts0Ah21Whlhpyr8lh1HbiyQAc8SbY8kEa2A66DEdustb3u7hEsHJVLOkcqlhi9RqASGsZckXrnPqncqu3DxQyw5ikkDMY5VLpIJVJ/lykxrYsXwaBGIZ+mupwrslL7K528btAZnyL/wAwVbRuDyVyQtRo2K0HROl9GRJFSRD3pWZpjGob3IE4fLuMFcsHIVjRPyCx1LLAsZKDbuIpJcnzgkalHwQFPu4ONH+of25z6N9XTvuAgczbkkxxM5uhiMmyPGVIMmIYsAvz57EJN+8pR4Y1iZKyEl4kFfdYCtkQXIAHGKG7JoOcepfSon4KNE7M7xo7KigcBXmqN3A5qj5JrJaLNj996Z3O3nXbpFnL2cyiOWWif5qm6Atb+P25Guy+od3u4pkdNo0rMhRmjpu2bBQ++lxPOXIo+WojXOvU0vbnGAuLtPAjwOfDUyRO1hCtK35I9oXkLoMXMbyf3RMD3UoHmXI8ZAryeDkLK0ORzphv4nZMRiI7ALqFtyxDAuqnIhOVuvblQoEjUW5hZomxiZlhTCRVVwEa2LuwYWLI/Qc/e7pQTyR1IhF1VsCAFFlhVKGBNEsebAN3zoGvT3Ajmj75ZYBJMzqzKMzE3ZC2AWcShRbAfArzeo6zHlsnEJ7RXdMyAfVUqCcIVrwFku+KIoeOefx7psGjIXKU0SFpWBBUmQg+4o5zBN0y351pul9dj3G9kyAWFGmmYgFi0ccLKhzyAx9qAKFrgaDa+vt/+dGMWAk6duPaTycYZqWgT55+OOLrwU3WGiTY9Mjc2jfilLIx+kyrYqjfsNkMp8eL1L6leRpopJUDCDa7lXeuFVoZhGCaGQKqwtR5vSneSKIOno+KBvxyccU7gokhagB7yovkLjZIrgLuw6aJJN1FIoQfgu4AtknCRGXJjYyJFHixQ41u/QvX13G2/PHZcsSGarlAbFzkfnuh1IIFCuKIJynTaTcbvhmx2MyyCyeVxJbm+SRXzV/Ouj9A6XA21ipFwaLxwQe5Ujkjny5J/XQNRLioUU7Y+bAB+5J5q/Pj/ppf0yJhuZHI4aNASbssGfLg8gYlCBfivtqrLsp4gscMlXZIZUIABVVokDwpHB/0gcXYOnbeYyysZpA3c7dELjQQMCgqgCCL/UH9NBJvJL30LeAscqg35uTbjxXy1rrjv8XN0kksyxOGZZpTIBVH8raLV/JGNcX9tbbqj7ht+sbSTPt5YwqSDABC4yjpgoIYyICD5FLRB1zL170lElzU4I+2jlKKQWGSIHzUV72xLEteRsk6CjuZRmrfLJ4AsA4hTVWCzUW8i7u60smjBpfczLwpUHlCpOPmuCfj9r4GpYo0jOJa0pVI9pLEj3YHICuSCTZGZ4N0a20mxM2LMFjRvp8rb1Y9y3yVBqvJNECtBTl2f5lKeSOA3kn44PPPj45OrvStsZCIHkdSLYc8KAHY8fvZHwLbwSbrQwrScWcaIICnIlqJJBFY0bIqq5vkPNj0uKRF5Rvl2q2xqy7AuACiqy4ISeWbnHQfIe6wDQH8OR5ELujc/LFUJIYjwaHsFXo1UnBRce7MjCgwActwXxF5AFVHHxzfHOjQM/xcbo6xzyqHCtIhUiMHF/dLixHcRlQgk82Lo2B0X0Z6eRdpDIELCT8O/tJ9pZGBeibKhyr0a+dZrrPSW2SCeB1MW3pHexGzOHNlUcsJL54KlRgwpyCRe9H9QdJJHkUBZ4zJHLKwC1/MN4tVWMSYx7WZKVQcQFP+HM21D7sTypCwkDRyBUziCWpk7j+I2Jxxo0TfHnXUeoepkjCmHdxSRx024dqchCshByVgq3gRwho815ri/wD+n13EjfnxKolkQHvoGPuaiFCms1CgEFhRP1FgG1T+iPxMSs8tBAFYIgwC5HHGqeQg5nm+T5GIGgq+puvfiX/4fdmVJiJAuSoqFSL7lnKFcWAJAJa2tgBQS9Qm3G3WPttAXUgqdoiNfBqR2QN7OCREmK/JA407i9BBJsoe/LCzpk0WDApmPa3uUpKPZYHFC/cLTVTqXph1kJ2+xeEIHZm7oEiiicSBPLxwPcAD54XggEbbaVXEXamKFgvsjOcgxOUhKgMfIbHKmOJayQQs3O2kEZkMnvJUYvwQCKv3MKAHyVANg38a6D0eNYnc4SbZrF91mssLHap2fuWA/KIf6DVnFasHRnWO3jLd1qDI7FbVWUgs/tPtH1NlyPCfAYLctPEC7MaeycCrAMMlWyt0chXurIE+eW17gmx7sVqEZa7nIIQEGqHgnGqIsE8+NavebBCSZ0HbkURxP3wMArsgfGPhnHDYnPyCSeNZ+bpObHtSd5UKtnZBN1Sqpst7yTkygnnjQTrtxYZXVscC2O3dzSDHKm4WgxJA4sfFADwUKstBEDVH7ohH/pWvaMz4Fi/tq/tXjjV8omkllJwaORBiMC1mwBk1ni+KAFk1qisfcjZyGzCEqEBwRpCO2WcOMCT7QtXafrWg03ojeoN3IJ5xUm2faq5YgIWK4RkOAyge73fcga7b6fh7cEcR5MaKpNVdWL/21+b9xteyzoGYAKHjyU01t7S7E+LX/wAwP6UAdh6f9b7zb8NykcdYyxuWKiiCCoBJo8FuWFG/nQdk6nRwXMpbfAvL+nE/+5lP9tVOmbxi8vcAHaIQsaCs5WMmvtya+fNaT9T6/Ms/4Z4Ut4icVla6MqxK/wDKNElrAv4P21h/WXqvqEcs0CgRHMZCOnyQckhiuS2BVkDnxoLP8RPUk+1nSKFouI42xZc+2Ukbtf1DBq4N3dca5ZNPJuJnkeNnnc8stlvo4qID3AILCigAB4A0SZSu5yGdKvuJBb3j4sHgAc0bFmvnVgdYlgWMxhVaON1D+1rvIAlSvB91XXkaClvNq6B1IkUKQTz5JACNytVwwseSOOatfIjK7Nj4I8g1kRYo0ebJI/b9dMR1R5eZABmVVyqgZBQBdXwwVVNriCQfJOpZduS+DFjzkMEagfpUKSbs2goE0cRdkgAqi28eboWyxSsxbjj+tKo0q0K5/qPHA1f2+5WErIjFCbITPwAWDAlSCAyWp8Xd+D7fP4ELMpVxGOGW6amB4vim5ANEDzyONWdluiFZEHHiSPAswi5vCvICu9nIGnPjFX0D30v0pHlkylUErYORkFXwoIKViCB5NmzQ40a1Hpn03vkRopY5QaUjBVxAGXlhIHyJJBAGNKtkkCvug48u5CHIqWQn6MiBYFgn7gFjxx88862+53TvtIexjtxPIschQEsTgTlmzEgAqKC0QCRZ190aDoG5kk2RmaVk3KrG4pokRqjcLGAyjFaVqJwyNeaCha/WQNrvIYgZWoZIWkLKAVPBWUSFjyfcW/atGjQNun9JX8RDGzO2UcrByzWGSUEtiGEZyLXZQkeCWHAs9Z2crLRmsxIWshufawUcOKI93POV83Q0aNBVfaCCHbEySudwQzkspPEYIALIxoCxV1ySbJvUUfV1TdRgpJI801ZvL44IHsChaA4xXEHybPOvujQGy2q7lRNiqyypIq8WiAe8XECqOwJIDUDXBJ1Ev8MoNxAGlYFsmNhSOCSaOLjkEmiK4oUa5NGgwO5XAsiFlBmaEDIlVTuAGlJNk8Alr4FfJ0l305jlnhSsHSgWGTDjK8zyTZ5P6cAaNGgZ+o+inaFFeUylwCGAKlclYAAsz8C248G/0FeWd4N0nvLBZEYge0MEZeGHjmgLrxf3OjRoNT1P1VIsw6iiJlKojwfJgoSNJfawK+Xx4I+D5vSzc9W/+p/nzIU/EViqNRjMZw+usnDAnjjRo0HhfRcJkCh5AMFApjxkBzzz5Qnz5PwBWspuHWL8PkgcSDHlnBAzprIb3FuL8AVwAedGjQM+jMxDBcVVHRACC3MsbvlbMaoIBQ+SSCt1r3vj3HLOTkwdmoIBw5iUAYcexv1srfk3o0aD50PeOk8aZEuzDJ+DfsFcMGHCsQf9RALXQGvcAxgBbmhiCLU8buFGOQNnIrlZsiyL0aNBqepwDtzMCyn8TL9LMAb3W9skA0T7VFkXQq60aNGg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-1714500"/>
            <a:ext cx="235267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xQSEhUUExQWFhQXGB0aGRgYGB4fIRwcIhweIBwaHBwgICgiHh4mHCEdITEiJSorLi4vHyEzODMtNyktLisBCgoKBQUFDgUFDisZExkrKysrKysrKysrKysrKysrKysrKysrKysrKysrKysrKysrKysrKysrKysrKysrKysrK//AABEIARUAtgMBIgACEQEDEQH/xAAcAAACAwEBAQEAAAAAAAAAAAAABQMEBgcCAQj/xAA/EAACAgEDAwMCBAUCBAUDBQABAgMREgAEIQUTMQYiQTJRFCNhcQczQoGRUqEkscHRQ2JygpIVovAWU3Oy8f/EABQBAQAAAAAAAAAAAAAAAAAAAAD/xAAUEQEAAAAAAAAAAAAAAAAAAAAA/9oADAMBAAIRAxEAPwDqvRujyRHOTcPIxJJAVFU2BwwC2SGs2CL4vTeRwoJYgAeSTQ/zrIbr1FuJGISoIrHveOyoVhmWYMypkCAua8cnn4vdNlG4NPLHKtXEy2sg+7BgArXzToF4+93oNHo1T6Z05YFxVpG+5dyxPJN8/Jvk/Pzq5oDRo1Bvt4kMbSSGkQWTRP8AYAcknwAOSdBPo1iuq+qd0lSLHGkQ+oOrO3GRK2jj3BVN9tZao+arTbo/qYbkSiNPzY1vEuptqsKaPt5qiaDAhlJHOgf6Nct6t6p3kCjvvJFIjRd1MYSAJL9/tBuEESClZmJUWV+XPUt/vkiJEkZEcqKZVs5ZyKgGHHK5ZUSR8EmtBudGuedA6nvdxKJVmJUZL2HVAGJdxG2QHhVXMkUSK4JNCPou73z5BpmDxnF2fFg84ALpEFYL2Y2OJtWag3II0HR9GsI3X97E0izpjM/deDgGMxoobEhSGyxJ8sDY8AHViP1ky7cbiXHsm2EscLuBGeUeRMw6eyiQMqsWRYBDZ6NLun9SLuY3TF6sUbB/1D7hltb+PcKJ+Kw9VbamYsyxqwUSFGxZi5TFeLJzBHjnyLHOgdaNVdr1KKU1HIjGroG+OOf9xq1oDRo0aBb1/o67qNVLtG6OsiSJWSspB4sEURwQRyCdUn6rP7o5tlKRgbaFkdW48LZVuRfkD4++n+q3UlcxsIuHNAG6IFiyCQRYFkWNBnIM0jqKo7ctTwyJwRwD7gCw+SrY/YVR0aancyQsS4OBHy1jL5AIFgVxRofb50aCwvSIu28bxxkSLjIFTFXHNjGzQtmNX8nVfaemdrE6vHEEZAoXEkABQQooH4BI5+Gb7nTCScgm0OIF5cfbnjz/ALao9L6/FPI8S5K6c06lc1/1pfLL4sjxY++greofUq7Zu2FJlKZravhy2IydVbEZUD/6l+9jOdR6nv5GaPMwNEFb2x8SZZseMmLKqxkexxZce4UQN5PtUf61DfHP9j/zAP7gH41zfpXVG2u5WDdP3MXeETVmUrtOgJIJGSzInn+gn54DofS0kWJRMwaQWCwFXyaJFnnGr583rNfxN3LJtolU1nNyQeR24ZZlr/3xLYPBFjWn2c9qMuCKFnwT8EH5vSD1908zRRf6VkN/o0kUkKE/+QNLbfNC/jQIP4ftPuY0aaFBGwWQL3CysGMmTKrKaWmVcbo8kGvKrpFbLdQupf8APWSFlkYLmdsxjikNAFi4WrqvzAaPtBefwqnd4iCmKxsUUOSXRfaWj5F0rHEAUOPAoAZPrsP5mLvK8m03EcTWwFqWEiugJByeNSWPtp1yXkKNBqf4k7BJljnQgpIrQym/hVeWNvggxyobHBxaQfOqHSfUGe12qBS3c3MSStjZLIonLNTkhmVVu/BJJ1rN10xZNhKixozXK4Diw0gd7LADnM3kB5DsPBrWE9OIF6goBZtt2jNGpJWi6oiMA7scht3wPABIPAPGgq+mfUY2mSrbqcptuqofzAYxI4JI9pCMGJypWaa+Ao1tPRnT/cndsTxAvLdn3yO4co9/SzozeCSpQXQGsl6t6C0Dt2EC4Ro0UmIJ7Lq0bRPkrBwjUFU0MZSte1ddW6bAq5VRY1Z+SCLH9gSaA4AoaDJfxBlJmiUKKWCbJmNKO6FjCnkeeeLHAJ+CQvig20+w2sKPJFG0cLviwxcYYBJQ5BdWAo0CfZzWJrz/ABMQfiGFlc9kWJBolknjVKY3RxllTwbEhBDA1qx0mLs7dEkhiWFJF/DDjMvTFipbgytJ3CFvwS1gCiGi9NxzB6nRhIqsWfEBHZnNlDZoUoOPBHzdg6xXrEjayTiEsPzYBEjsWjMxzZiquHCsckHC/wCCc16ltZs1DeL+LBr9LHB/trjUssu7mgiwMrPM24aTKxcc4QuqECkwhVUIINeSS+Dh0PoPSTmHsxrC7qkQAC1bBm8ZHMkMbYrwKFgHT3qu8MMMkoRpCilgi+WI8KL+SeBrz0lSI+csv6i3y1AMa+OdeOvdQi2+3llnrsojFwaOQr6aPBLeAPm60Gb2Pr1Suc0WMZbAMjXTj6o2VwjZAnEYglyGAHAvU7DqMU2XbayhxYUQVNXyrAEWCCOOQbGuRdG2jbiaErEY7L7pUEZCopmyiJ8Ym+2eOcGbxYJ6R6b9PLtj3FeQ5p7lcj6jjZNACxjwABWTDwQAD/Ro1HNOqVkyrkcVsgWaJoX5NAmv0Ogk0aNGgzHU+soiL+IaQA0xtViXhrq3PJJFYBsufHOmHp5I2VpopDIkpyUFUGF+VGKg/wBmJ8aYPso2CgopCG1BF0fuNR7TpkMTu8cSI71myqAWrxdedBb1zL1p0I7eYzQi1cGQB2WllXDLlrOLIiufgdluVBN9N1j/AFnu2/E7ZFhaUxhpfoOFt+WQ8l4IOyZyc/Ptq/Ggk6p1AbnZPIi5BVEmJy/MGPNFeVtCGDDlclJr4SdDkE22m2oFpKSissonQEg4ujjlkGJJVqIocnKxd6f0beYZIyQj2BYsGIREXAR2JoiwBBamyHu4+dPejenEgxpYkCH2rEgVf/VVcN/mgTzydBkPS/UV2ksybkjbuZDLjI6gszMcgubAMhIJUr5FfSVI1DBFFPvpZkZGklnQiJZVYqsavHlIUtYyS5IUsSeFoEnHpm42ccn1orcVyAeNEO1RPpVR+w//AD/Og+KvbjNCyoJpR5PJNCz5N8frrmHpjo57sbBdwZO0iMQEMK06ylWKuT3aGN8LyOSOddW0aDD/AMQenh2hDJK69mWIdooCWZ9uQPeashDQFk0R9tPVkaCGabtOzBQRHYyJA558VZ8/YeDp3o0HLupbhd080sjtC8kQiXLbTFYcWyKuWUW0lhfpBHb4B176rN+IiXarPt4ovdmm7ftye4XiY6DBlyNMrUaOulSbdWFFQR+2vK7VAAAooeBXj9tBltjvvwsEkcIeeYIGijAJJ9g9zFvpykDkFjRBAHihlfR7xxzdme+3FtYojK1qvuytgTXtMigKw+ouv3XW+6n6V205yZCr0BmjFWoD2jNSGCizwpANm7s6SSegVVVEcj8AKc2zGI5Cdt7jZcgDzTCgQ1haCOPr/wDxcstMQglRACCHihKrInn2Td0lhlwylRY5xt/xE3cQjgSRsfzl3BFE/lbciWU8AjhaFHySB86g6d6em28DoFj4VnCxRBC7UTgWaWVuTiD+gq641mPViTPI1tN3XjRWcbaSXtAE0EWEkKMwXLMxLFRQIBGgn9G7KaR55Bws4aNbu1aiGkNgc+1bTwMTRHtU9WvXLdnu/wANs9lFtxMzODFLKkTZKSsjSCycY37yoCrUQL/fWr9FzYh4ccaAmoCgO6z5AfoXVnFADFl8myQ0+oN3AXxrG1a/cL+Cp4sfBI5++p9GgWHaOihUkcKvtUBVY41wLYcgeLPPAuzZJpno0FOHqsLSdoSp3P8ARYDf/E8+Bermq+22SRm1Wjiq3Z5C3iD+1n/J1Y0Brw8KkhioJX6SQLH3o/GvejQGjRqPc7hY0Z5GCooJZmNAAeSToJNGlo65EXKKJGKhSxWJyBkSFvjm8T4uq5qxddOud6F32gimdbGPdHkA2rFAwBsVwSP10DrRrKv6kmefswpEGKh0ErMBMpQHKOQAggOSpFFqF1yNW+q9Xlij7gwK0WBjQyllC5M2OaUAPgMxPxZOgf6NItr1Gd5EfECFg6lSKJYVg6NfuDjIgVVDz90XTfWksoYERJOKvbyxyxdvK8A0z8N9Le5EIsUOOSG60az7+ozGWE0YTD+YylnVRdBiVX2qeeTyACSAOdNod4C5jYYuADV2CD/pb55sUQDx4rnQWtGqy7+MsUDgsrBT+jEAhSfAaiDXnkfcasKbFjkHwRoPuvjID5ANeLGvujQZp/SKiaSWKV0MoqQcMrVVEo4ZSwAAyAB4F2bJbdI6b2FYFi7MxZnarJP3IA/YAAAAAAcav6NAaNGjQJ+ldYG6LtGCFR3jxcUSyNiW/wDSSDX6EE14HzV3qHbUq8jFTyoIJHBokcfsNGguaNGkvWvUKwA4qXIJWzYUNRNWFZm8G+2r40boA6B1qtu98kf1E3RNKrMaHzSgkD9TpP0n1N3Ye6yoFUlWZJMgCPiyoo/dWpl4BAOp+s9EG4ykimkim7eCurHHySucZ9rVZHNEBmoi70C/r/U2eIowniEgKjsqWlvg5hlOKKo82bPuAoryk6J0iOWOPszl8jhJKTk3cRlkVpTxbBkx9xDe8+OdXuh9YyRHdvzVQd8myBMpCmMKASgDCQBa5zDC9eunSnczB5YGidgAkqqyEEByLVwVIW6WQ0SXICgZWDbpe8nLTRTiKOSNQ1qxYOD9Mv8ASyjJXUqbPA92l252cfeXcQr2zEqq0OIRJYXoHIcZlFNqP6T7as8RetNzLHuozGWAfbSqt3g0gZGWMqAQzFQwFleC3POk0O+WZAHxkeNb7kFVGDIuDm2vCZlDCgRjeXF2Gn9Tm+nNM47bQhZ2KqQbiZXfEGmAcKy80abnXzqW8htZlbFNsD3FIoIqFWPt4HgFQwON/PGmO+QvspApBPbcKWBINXVjgsDX9x8nzrlfR3dplgNlZ8aV4w8cn/DLOc/b7sqdcbNGmokWQ6B6Y2SxyMUUmMySSR0BSdzAujVYsOGxK+0qRy3nSH1FvCnXFLGR4l2gYooYgOGZk4Pstqb9TidaXo27jgkeAd1naTMjGhGJGbAUTwOCDjYsXwHF4n1eki7/AHFkdky7Z3N/0yqsMVgivypYnk5yFOeOToHO+3LLt59usbGbdmSQ5qwVcsFYilYkckj9j9taHabbCeJhJncU7X5BzmiNk3zS0q/oP01j5d20MfKiCUhBFICGLxOTmpDMrIwKEtTBR7T4yrcdH6YgAkWQvl5Ng3jwqgj2qg59igCyT50Cj1Z0yD8RA7KoM3cSTGMEsgQyMTQtj+Wq1zasw+Rok2R3Oa7aR1I3AkMrlgR7kLxJSg9shQKurJu8WXUHWt+W6nCOQu2sVV28sR9/FcAFV5IHua6oHTf0fOzxyM4UHMeBVAxpIwP7SPJ+11oI+idfmmMgeGnRgGiHtaMEnGy5AcYi8loWaHgkOvx8eKuXVQwsZEL+4o/I8EfGsh0vryHfSOoJXdyGCJ79pXbxkmS/NNI7IPviGFg6W+u+kMhG9ikYPsVLKhBkVjLIQygM1h8as2crXgDgh0lTfI5GvusJ0vrO4wV41d0MKsxCpj36/MUAydwe7goieclBvxtOn7gyRq7IyFh9LeRzx9iLHNEA88gHjQT6NGjQIfUHRxuZFBcgothRxwSbYk2D4UCvHN+RRpxutnHLQkjR68ZKGr9rGjQL/Ve67e1c2wzKRArVgyusYIv7Fr1Q2XR/wTqwYtCoxC1ZQ4gE+eS5BLMAOTZ4si96u2TTbSVYxlKAHjB+ZI2Dx/8A3qNc/wBx6udouyyyxtMJFyIDgS4MZFwILWsgYUA1NiP/AC6DUz7qMS7bfQt+TuCIZEAoMzA9pyKNuG9h8Gm88UfXROr1u5IHTtUqnt5jAFjwF4Fni6ABt2sH2XX69M2yTbv2VbZwsCcDXaGOEbFTQZRYJa+LvgLlpJ2kO6jm28mamo/YSM1eVEkbIWFKF0Irlm+aStBF1zpHY3W67yiUTnODNbRAxbuMq+781WdBRHuAQAgtSt/TnR3E8UiTTGJmaYguCCWFFB7slitgcaq1U0CBrR+odqsyw5rzn44sBkZX5+AFJsiiPjmtJI90kEuG2eSVjGHdUTNbJ9hdgVpm9wtiLANnjQNvXfTxNsZ6VDJGjSxF1BCyIpKuAQRY5+PnVLouzRH7iAOrj6wpwYWpiI+PaoVQBQBv7a89Qi3m62yMrIBJG0csNFQciPeJI2ZlKgFPaSpyJB4Goum+mN2y1ut2XRgR2kVI1j5BAjwBegQK/MqvIP06DSdT6lHFt5ZSy4IreOeVBtQB5NiqHOskuweBI91MyxusMCCJiojRyVDqHJPucEoWI4DX9yXjek4ipBZ8g5dHDFWRsCmQKFaOJx4oECtetv6T26uJMbfnJmLNkSKLHNm5IJFmzRq9AiMsu3eeebCMzz+1jJcnYQKRSgEEJGJ3CjxQNEk356vstxuI90yhlEu72/bD+xuwhjV7V6IBYSsAeTfA5GtPtfTW2jbIRLeOPKr4+woCh/5fH6aXP6D2ZLnB/eAMTIzAY8rhZJSjyMSOdBlfU7fiZNrBGYaaNmlVnFhY1ctC60SgfNQW4xo8fbXej+tCYNCwqaILmApCi1U+wkDJebDVyCPPOvjejoqUiSbuobjlaRmdDVDEsSMau1IKtfINDVHfeld1StHvHMiG6IWMSCvoYwLGwyPN5Gq8G+ATdZj7u8ncJkBPHH4HFRAZspBDRdy4z/7vla049dblYOkO0bNR7XbMdhmylTEDm2JHkeWGV+dLuowbnbRsr7dJMrjDRMBkCxdI2WZlBGTMC/cLsaOJthqHd9fj3W8WLcKIztu4Y9qVLtJKJDGsxUqFIjjHdCqW4bL+i9BE6yRLs4HxftFFLKCozWHt9pXIwVro0DZxewpZQI+mKd3Ht41l7TRRRhncZOZ/w8bpJQID9vKKRjJdkACudHrTbfyn2xWV93wYSfa6qyoJVtWImCuqc8eSeV079CdCjba3IrVKsbcjAhaYoMVNIQrD2J7VJoeNA9n367Pbpfvkc4xoDy7kEhQa4UAElz4UFj4J0p20eT3IY93NM2WLP+VEntGMQphiAVGdW7Hx5C4/1n1QvvXdGQrtvygpZbAWu7yaaMubAJr+UrAkZLrU+nFnadDEiJAoVpH8mUMpPtrhaagbPuIZq5yAS7nry7HdyRtDINv2Q4KLcavbVGPhHIDHEcH2mgSdarZ7+OWJZkYGJlzDWKx83fiv18ayXRofx6lnBSOTJ+2yqWKMxIEgIOLDIrQNUKN0QIPU3XVkYbWFCyZV9Pscgi+efylY0zBT7qUWSBoIfWHqSF1DPK0e3V8QwK3JJRJq/ARRyPNtRC1z91znq+0UyD8XvIsWzwkMRVQEK+xUSRbJD2Xs+F5Y3iaDvXTHByqbuEGmFg4n4sD6WqgQKHHgc6xXrP0x2JH322jZw5y3UK8s2K+2SIVw6kcr4YEg63+3yxXOs692N1f3F8gfp8frqTQY/wBFdVEsNK3eiFgH22F8pGymjkEpeQCfaSOfbU6VtVExJg7c0j5GFSG7ca0UW1GKM0iiT+zHkA60vVPTOz3LZT7aGRuPcyAng2LOmO32yRikRVH2UAf8v3OgU9f9PDchbdx7SjjNgJEINq4UixZBPixYvU2y9OwQjGNFWMMWESoipkeMqVRZAsCyfv5AIa6NAAaNGjQGjRo0Bo0aNAaNGjQGlfU/T233H8yIHkMSOCSPBscgg82CD+vJtpo0GS6/0IwxQybS+5tpDKmZL5AjF0dzbU0ZZQxyIOJJ4vUfpHqkskwSOBl2qxr73wNEKqogZJHDn2vkeK9gr5Ox0aDm/pjoMbbhXf3SGTcCQ3yskU74k/DKVkFg2LWI/wBOm269WmB9wJAF7LkMjq4yU8xvGyI5f2VkKPJ/prmfrnStx3naKjDLRlTJkNhfbJG6AlZLABsYsMeRRvN9AfKWYSISp3SskjMHyaHhmZrJaQH8sEce0BRwToGnUfVqbjZs22YRySt2sgD9ZjLLjkqknivcoHtYGhzrD73q0QZYY3PcajMRkxo48K1Wi+avzkpPBVW7H1PpS7iIJKWBBDBo2oqw4tTX2JH6gkaxO8/hs8DJN0+du8rWRuXLKRkrmiq2GLopLUSa50GDh3m0m7i7i2jjfEKaBzFqW4DVwDxyTwWYnRp92m6RvJnnLTHcDMxwwnG2YnMOZGPDB1xoeQfsNfdB2JFoADwBWvuoN1u1jHNknwqglj+yjn+/gfOodj1ISVcckbG6WRaPHk8E18eav40F3Ro0aA0aNGgNGjRoDRo0aA0aNfGcDydB90aBo0Bo0aNAaNGjQGqsHTokOSxqDdkgeT9z9/0vx8ataNAaNGjQZbqWxeTqPN9s7UeL+pZT8/s//PRqH1zuI4nid6+llBok8kE8gGhwP8D7aNBJP6Z77CQS7iFhhkUnc5BWLYEFuKIHNDhiKB51pdpthGoRboX9RJPJs8nnydJtvunBh7cYHdjGTl8wuA4Ue4FuSfpHJ843eme13walaw5scxuoJH2LADkc42T581eguaNGjQQtOQawav8AVa1//a/08a+5XXn9vbr68V/LD9q/7ajWOm+p781XH+cf+ugnA48/341HIp/1MP0Cg/28HXruAeTr6ToPkMwYWMvNe5WX/ZgD/fXpjXJ1FNKPpzCsfHIv+wOoUjf5ka//AEp/20Fh2BH1VfyDoBBFBv73zqq28Cn3SKKPgsgv9P8Apq0shP8AT/uNBSLSX4GPye7/AJ4w1ehHHm/1JvX1nr7/AOCf+Q16Vr0HON56j3W+YnZzrBtlnEbTBQzMhKhXRm4JZyQAFIA5LcgamO4321ibcneJNGWuOPc4JlHYCnuKoxZrusTZxFc6ueiNjJt9sm0UD/h53jdsV96clXFnj+kHgmwQP9Qy/wDEYtHOdv3BDC2EsZcsUxC00Vg3GhZRSgEFggoXeg6p0zfJPFHNGfZIoYX5F/BHwQeCPgg6s6zf8N3LdN2zMbYoSbvyWJ+ef860mgNGjRoDRo0aBB6k24keNSpb2seBfyB9m+/2/vo1W9WxhpYrSRvY/wDLjzYcr8eQP1/Qa+aDx6r2jye1SRIGPZOfbxOK8qVIti5xo/F0PvY9N7/dMRHuIlpUUF1yNvwG9x9pprJ5vVHpvXKBO/RVLFvdftVKGKtfCtkcMR7vpJHJIsf/AFSXN0jbtwEIY5njyUZL9KnIA8kVxQr50Gq0HSLpGy3KGmkNLhZZu4JODmRfuQn7A14IAFguZZgvm/F8KT9/sP0P+33Gg+Sp4s//AG3f/bUKbaMHLEKfuQoP9tR7rfxr5fFiDViq/clTiOPJ+x+2vckkdqshUs143Rv71wP30HjfvGkTMziNQpOZxoV8mxWoelyNIMsxIhAIYMPPz9IFc/H6axPrXZK3UNlE0fcVjkvvlHbxcZMoD0WIfyeBWtX0ZpHkmWRgShQWFFNwTkefJr4oC/GgdbZWxGYpvkBif9716LUTZP8A8T/zrUb7NCKoVf6f9tV02WNlaU1xiV/f/wDb+/76CzHPZ8tx8FGH+5A+2qHT3eRAZgA5LWAq1Qdgnz/pAP8AfRGZRyxbj3HleeLx/kjj4+Dqr6Ygx28OeZdwXuyaDMWVSQcQVVgP7aBwjxqOMUv9hf216A54P9uOf341EJyvGEgA+T7uOebyJ/66z8nX9xuWP4CNHjQkNLJwjHxURBORBFk+PiwRWgzT9Q/C9bzZki2s+RMjuLYqhDqoY2q9xV+kCzQvkaufxe6csm1j3UQ/NUqiuL5STgC18gsVrmrP684radEMnVamBRYVHc7eTBWU2yPMWsZKxcsQvuY8fOt//EYvudm212ylpLRmDq2OCNlyxq+UsG6YrV80QZfw0gVOnwgMGPOdFTi90yArwQpGP9vnWo1zj+H+7n220gd0z2cis5ZV90RZvDAtZVeVNA1QNnmuj6A0aNGgNGjRoMd653/YlhkDBXwdQT/pJQt+nkLo1L6p3iR7zb9wqqGCb3NdZB4KHkCyCT/b99Ggh9HBpw8ma40K7eeJY8M4tuLpiCtWrqfJI1o0nCZRVVeDI/DgnmmJYmr5seSBrMen+pytApjjAbcoszlStRvIaJUWSVyBPu/YM3hX/TZu2O3JuFmkW7YgBqu/djwABwL86C2d+A2JwB5/8Qf2ri+dKer9XjEyQWhkZ1U21hL5AoUbKhqv7jz400n6lGgZndQALPuXgf8Ay5J4HGkO727yYTsgjdplKpJyQqRuKJUkAkFz5+fvxoLPXum0oJ9wLDuM3nzYqwcR5HFedR7v04sipKhZXVLUXZHhqB+QaAo/5HOmCSIY9sbLA/TlyW/LY8/c1/vqq0qJEuOV9tSn3sXiD9+dBkPUazPMkiQO4VqUAqCrqcbB+qwB+tn9tP8AdRRxf8TCJO62IdFL+4LQIxoqCoscgWLs3zqx1MzpLxiArO0Y7mAYNRJICm2DcU1jkmjYpPtvVcgcruWEZS2ACkrRsVK2RLL7logLXz9tBrY98rYNYCvQwarDH+k0D7rsVerRgQqaUL96QWOPsQRrISep5I2KSBSgjQdwWwPHEhtABlf3PxWmW26pDKqvEEZszIkWQUjzk3syytsmI5v9wBoLHqCVYdpOyct2mCewA5EYIBSj+qhX66v9IjuCFgBZRT8j+kfp/bSL1RvHaOIJGC8kqBCpJuvzAcsBS+0NfjjV7ozAQQAEv+TGQSfuKskH5IPgHQJ/4h9XG3jjje0WcsrOpshVFkC8QGNivI4IPnWkihj2O1CRr+XClAE+4gAnj/U5P7WTrmHW+oJv491PInuD/hdoBX0swAkHuNlmZBdcccCzq/8AxXaWTabaVVLfh57fz5ReX9vNZgixfn76Dc9H9PLA+5cuztuZO4+VCuAFAof0ji/21ah6Qi38hrB/UEyGuP8A+Rv/AM8VOj9RTc7dZomYhY2Wq5vFfIoAsKr4FkjjTHebgILf6OLP6llAH9ydBnfSGzMMMu3kjbBZZVRR9BSl9keRyYEE8t5YOfFWw9I7pn2yjLudtmjzJ8hTV8XdDizyas0SdKvWHqBYpYgqiR4ZBI1AlkSsZMRRtu25PJUVZvijZ6XSOYfYY3dpIigxU5EsykpQzrF7o3l+mg0rL/V9h5/TyRr0jWL1Qwoe1AQDx+Yw/T7a97aYLwRjz4DFuaHzjoLuvEgJ4HHHm+R+wII18acUT/0Pn/GvM1EUwYg/YH/poMX6nRzv9sGBb/htx7Ri3iTb88oP+vn/ACazX8Zo3WXZrCZlbty28auzVcfHt8KSbP6ga+aCH0xuJImnjeMJ23BaIRsAoOQzrLhfarWbUn45J1spt5H2IwmTSMxJTIlsyDK3sUrkfY1EVjwQKFawcvU63TK8s5WZZVBpIygyZsHqyHUKhVjRXJDzwC76H15e1GokUPGV9swLMhkY4uxDKZAXMZZvbiSPN6Dersu6Y2kzIQm1bwWoYuQRwwriuOT+lXN2cO2FW/eB+33/ANr146PuRKhYENyVLA2CV4OJ+Rlfn9dWZ0JKc8BrIvzwaHj78/Ggr/izUGcbZSGiAOEOBa2v44r9yNK495J+JjtPe6IGAX6QS5JPNjha/c6axRyDshmyK33DX1HE8/550jIb8bFGWGaojM1DkfmceP8At50DTr3TY5luVAwjR2Um7VqFFSCKNXpVu+lbaLM9iR2WSJeHdic3Avk/St5N+i/pp/1GQdqb/wAqNf8A8b/5VqOYbjKXErjlH2/0HHcvj968/wBtBm+o+kNs0veYTMXkERUMAACQMiAtsAaPuJ8a9dJ2giwSDuxAzyxjONGooGGZJAbFgvtN/I++tNL3vbjj/N5s/wDhUfHH1XWotqu5r8woT3ZKrx2rbtA8fVWF/wB9BiPUnTZEwlG6kKMVHsjSyZyY7OIX28hv1JY6YzdcmgK7ZQhHMKntPQbGII19z3JlIMqo0CPPOnXUt80SxCSJXeVVR6FqreOeLKWW4PwD451Vk6YJFkjlOVEqpyxYKwXw3mx5Ugg8LyTzoMH/AAl6Y6wTCcFVglzWGheRUEM4IPgqK4FGz+moPW3qOaKTdbaeILtXVtsrAkElhHIGyIIJCs18fIOr3pzpW9G2kmhjMAXKRc5JGklsWb9gYx17gpZmyqnAvLCep/Uk/VEh7iVHCWZgi22VAUuTNkAMR7jZJbjgWHQfRvVHRVhVNxCAz5PI4xjEYC0LQqT2yHK4qObqxZedd3O3eNozuZntomzXtkBjJGIzVV9ar/c35OmPpPYp+EhRwMhELYKFHKBzj5NASleT971N1LoAmEiIwjWSuVHIZXRieK5OJ+dBy7r+3m78E8h3EqMoILhVyQs6kygo6hQ0ijgfSwI5PHTCriIiN1kKtkAslMHjNqhZVGaErgQRYFi2vih6r9PDcyRJEyLPG/cJN0UVl/LkxIYqfYQoI5F/FaodTaTbiJHim3QIwkiQWM4lDAxACwsmbAhifAHgNYbI70AHKaNWHJBZKHF0RQI/zevG13YZQ9oVYBrJWxxfNDxQJ5+NVd5JUAjcKZJYygUGySUo+2h4+39vnWc6j1B42KzxlFEJZkLZLIzBQEDsoyIqqx4x48Gw23ZDEgqjf6rxJuwefb9uf8a8f/S4wciq+PlI/wBebwv/APz/ADnPT+7LxdyNVR5gZO2rsUjxxBBPHvPsFV9z9xpntGd0D3IoN8FwvgkeDkfi/Ogw/wDE/e/g9zFIqwiIRY4lQLd3Y5cCvEf2+To1H/FDcqtLKvcYrC3hTQvdV+mvugt7D0ZtTIcVkkkUlAGdW7a1bBeFryGuzTMxHJOnk3p2DA0jkAMrgyFVGPLEAK1mxYPmwOdJepdU7G5kZJFjRkeUZMoH1bVVY0T5ZZUF+WrVyH17sxBidwHkZM3VVJYF0BIxWxYBawLAIr40DfovU1TIAEbZWkjUnFR3ULdwDEA42re4gWb+4tbs+vzboxyqyQxuwKpTly/uUqxZFqwF5qhYPOqux38M6NcLTxq8rhSAOZp17JUkhbst8khlPFrWkm/3kcaqy7tjGSWVmfJroA2jFXtGxo0R7hRTzoLvVfWwgIiiciSJhHKcCwQi1xFsFY3kavkUbFcsJt8IH28u7yQKypGUpjLw2N0xOPLEsQo/bWZ6Zjt5ZTlNKC6AO6ZEPR4a48XkK+0A4uOFANqzV96EmMIzVp5URQWCfU5CMpCqi4jME0uQoVeg7NPuQ0LslMCjFa+fb9/31T3fS3aSZhuCgcxUBYKYMCReY+sCqoeecvGo9puGMJWSMIVikDL5BpUIPj5VuR/z1D1IbMNuDKGsy7bucGs80EGP/uxutA0O0ewe8a72dUfpxrtfV4vn9641BLsGyRhuGAWWVyLY5BkcBD7/AAhOQHIGIoDgjzJuNuSQQxrcqP6v5tKykc8r4/Tg/Y6qd3ZexipsbmYITn/OPcSQ8nkEFwPiiK+NAs69vuwkUQmLmCKJsnJJn82WZSDkRGWuwCTR86Q9Q6v2dxDPPF3F3CEklvorhlSvi2FE80fiuLnWdmzvtZenFcPwiBImBNxHmMAE8e0EUQfHPzSzevT92IiPIfm7PcpjbnwVXHE3XPtHnyfgNf6S30adPZ0WljQvXPjCxdsxJoc/8tcX9FdOJm2SmKNgzKUawCkmIljyocj28/fP4IrXVvTBMo3O27A24ngZhhGQoasHJ8W3vTgD486x38DoMZXZqywkJRvMZjaIDggUQrsL82D+ug6/tWuBjwRThfgFecf1Htrx9tW+0BjVimJoeDYa7+4sk/vWvO2VCihQMV4UfarXj+1jX3G35+ApH7+8H/bQc03G9l2G73UqNlDG7O0RFtIz0RT5Aii+NHIDJTRNkePRvV59/DupJzIqmbH2OF7ICgls/ICq4ZFC8OmV23Gg/iJ0RJdvPOARJCjycMQGKxFlDVXHcCNweSo1yXofTpN7vmh27yRrm0pUOQo/MBJAyFkAg1Q+kePkOwdKlHeAkVHimiSpPnuHJXGJ8Bzf0/1ZX9V6fbro0MkQidSyqbUszMwPPIdiWvk/PjjxxpTsxFX4RGV5YvaQz+62VJDLiDkDkwaxXN0RY1ZiWeNNtHNM0kxlYu8aquSW9Bko+0BkUkVzRv4IYfedFmh7/bd5VRgoBcDE2MHYlqb7EUB7l8UTrR+k4mk27nFlJkxtGYZYAWxAaPGyWWhwaB/TWY3uxV9/u85JMWlKqkbAiyq/Wo915JQ8+Rp7tN8YY2fuL+RI0blaESKBZD2fpUFfFeOOSdBj/wCNUfawdo+5YiWiWyHO4JNlnsfpr7rKevetPLGTNIZphJGLFp7AklYgAWt85ig2VgC9GgodA6Ed0kmOX5TIoa1NITWODCjUjg39g36a2n8JOkXudyJFzXFogcVADZYvQ5I8Ejmv21Y9A7eI7aQJkgUwZFyQtCZGc5V5UcUPFD7699E3Eke43TRfmRx5SYKlFklZwKoZEnINfzwRoNH62QqYYYSVk9rkigCDNlYBYWVkGVGqBJs8qec+peibhw07woqkBZBGOGdmxjc5MWFsKsE1iB88dJ9XOqTd4/zIYo40zj9ncOTXmCCpCmzyPIPuqtIvWnT9622UNt1kj7EncxlY4nKx27jQs1BuGBByABF+4MF0DcvK5jWLMFDmgKLSjgMOBiyi8SLrgeBWnOw9Q/gt7G8MkW4gKsMyv9JZS5Fcg+1OLAB8KL0m2vV4o5HyCMpNGwPzFC0CzVw2dk0ADYvhcWYbWZAjLV3n228pigvtl5GJZgDyPafuAfIaRv4iykzr+QqyH/xA1KDGFKghjY9oINc+7gcZSb31PNu1RmZ2ikdWjjAjXNl5UivdSkZ0XBtRRGlfpn0mN8wyxdIVC4xsoKnL2yCwQwCiqYkkICbLFj0mL0lsdnEcwCtKPzKItR5VT5Y0T8k86DC+l/VWckkUqqI/eY37ZODCyKANlQwbywPNcA623TOtxxQwhjbSSBFs3QY1z7RS+eAD8fvqCHdbJSY4Nxtocfd9OB5A5DFvcv8Anx+nE/SvV21eQxLOkkotrWNgAOSMizcGrN3yBxoLjyntI6qqyOS0IjBNsA5xa6BDLfBAqz4NHSf+JsnbiilZEVQwMk7ggx0y4gAc21kA80QNa3b79GAJZB9VElR9/Fn/AE+TqLrECvtZAzMwCFso6L2oJtbFX8AVXNaBJPsiI2aKScOInMZHZBxIVsfFktioyPP66i6R6Lhgmabtv3Jr7pSRlFvTOCEABGV/I8DjTLpu0JSEZpK8CiN3IWy618mNiPvxVaZdLUgEZlqoWQos0LNgcn58nzoPPpqNl2sSu2TqCGb/AFMGILf3POr0ktOq/wCoN/tX/fXzaupBw8BmH9wTf+96jaG5lf4WMiufLMKP2/pOgrdRIAkV6xlBHPisFXn++uPdF7cAbd7VHURwrH3FkBUTPAjOCro1qxKAcD6P1OumeowX3cKhioSIk8cFnnhVKN/BU3x/UNYjfwDYlWSSJV27y5EhWcpkMkXIAmwmJIYEHGzzYCP0h1GVZp52AkzYR08jXybcBgCD3GKAGhWIWgCK0EnXYWa9vHTPkY3zZhwY8vy+FW2IFg3QB+a1mYd+XSXB2WWVmwMnNoS5BdCSAMQotroWbGNhZ1OV0WxMgp2KO4DZIcgQMigshOfkJKtckUFlfVse+3ZjRV/MWQxkWoVmYNiCVykZmogtguSxgil5S7/rmVduSR0kWORF91l7Ky/X7fKlgSD4NMtgHEb1+4xjCoHsClRFB45Jw4uzx8AD73d7qPUWmeMxkrGR7FkI9nPJEgFUGPgAEV4+SGn9L7qKSURmMmIRMASqfUrITSjz/MJyb3EEfro1mE6jGkhDxJJi0gFcWn5YjrI2VAVqsk+/kk2dGg3HTdoRsd8icY7iFVCk+Hm2+XB8/SDZvyf110/0wwX8TagGJEUkCyajBNnx8eNYT0nD+FWba7gZM/5mSnuW0cgNZVZX2kBmrkY2SRrZyT9p5MS1buWRQpXxht5Grij8fN/20H31BuJYdykqKfe6rlkSArKKftg80+KEgWA/yBRu+revLttvKd0qGJ4mRVFkyyMGHarxRUfqKJJxr3IPUO0k3L7rJ51jQhAImAK4IHLLijOCXqseSYqog8rtg6mZ03t7iMRKNspdSHclw4NEgSZFEBpSA5J450GMi6+0QYIQM0hXtGONjJ3EDo7K6Ae4lvcpPLXSggHKbR0ZAAGbggLRoe0sWBUg2At4n7D9xv8A1zttrtpskGSmFXMdhmiYKVRMh/SGUEAEstGiFFaw25eNQzpGyRMoEeLAhWYP5NAt7eLoWPI86DRdO60+3ciMvFLHCGRU+4UY9yyR2/ezYkHlxVY1r3D6rm3qdndbiVhnmvCgnFCFChLYEhrI8UDyflPtlZ5WtWdpAKe+QCcTmMiSoIqgKGI9t1TXcSYbiKZ41igglkBAVQRYcnMA5GwLUADj78aBl6q38Qg3DxNGzj8Mido4llXhz7eScgvvBB8C64KCbp7xh3hmlEkQqQISpUPQMZbgf1UCpIqqA+JOvIpKIozV5CCUXE+weFHPJOTEc/Sv3036XB3vxkrEoHl7ZjAJ4jCjIWASSwx8eQdA26f653rKv/FrQitsYkNFUDUAFJphZs+PP2082vrF2QN+LlZy6hUEUXvybHH+WK/z881esGvR3iIjeF4XdVYCnIK4sHPEnCBFNihQsDV3ZzzRRozQJ25FzikwChe21SE0HYFWIolhwASfkA+3/rGV9qZNsFizlkJa6xxChiuAF8kKC4N3f7WI13O2bbQDcS27yGTE8AGau4Rd2WezyOb1mOrSwllWEu0UQJlFVeUqJxwiFWJX3Ae3gk+NdFn6WkG7E8m4MgkYwKtCozn3sjx5AjIJ/XQazou3ljhVZn7kgJtvvZsf48f21HE5/GOCCAYUr7HFmsjn/wA4H9jq9t8sRnWXzXjVOKRX3BIPuRGQr88spDftxoKvVNiJd1EDYAhl5B8HuQEH9SCLGuS+rE3G33dyAYSTSFTyVUM3csg2CQZBXArH9TrsG5kreQD/AFQzf7NDrlP8YdyqzQkt7UeZCl/Ha2wB+2SgkgkNVg1oM11TfxjMiGNShktQWIYqImGTMRYNsePhqrgHSjqXUF3MdyRohEoDFeMsgwDKt0oCx1Zsk85C6Ee7OTs5aozkFDX7yFCEmgOaAs8c/H2WbvcMBibCFiUoUCwWj7mWyLJ4oeeK+Q8T7lgf5pYq2ZJLe42gJ9wsmueQSAD8DmvvoTDNIllXQ2tEjFgfF8EEDwaBsDga+buIBqXJjY4oD494s8n4F48+a8DTHcwFyWMq+4ZFghJJxNhiQabyeSCRZo2uQV+lTBf5pcAX/LEZYk4kE5j6aB5/b9bNSbcGJbdA62UDCm5Q8gjk3yKPHFffRoNts0Ah21Whlhpyr8lh1HbiyQAc8SbY8kEa2A66DEdustb3u7hEsHJVLOkcqlhi9RqASGsZckXrnPqncqu3DxQyw5ikkDMY5VLpIJVJ/lykxrYsXwaBGIZ+mupwrslL7K528btAZnyL/wAwVbRuDyVyQtRo2K0HROl9GRJFSRD3pWZpjGob3IE4fLuMFcsHIVjRPyCx1LLAsZKDbuIpJcnzgkalHwQFPu4ONH+of25z6N9XTvuAgczbkkxxM5uhiMmyPGVIMmIYsAvz57EJN+8pR4Y1iZKyEl4kFfdYCtkQXIAHGKG7JoOcepfSon4KNE7M7xo7KigcBXmqN3A5qj5JrJaLNj996Z3O3nXbpFnL2cyiOWWif5qm6Atb+P25Guy+od3u4pkdNo0rMhRmjpu2bBQ++lxPOXIo+WojXOvU0vbnGAuLtPAjwOfDUyRO1hCtK35I9oXkLoMXMbyf3RMD3UoHmXI8ZAryeDkLK0ORzphv4nZMRiI7ALqFtyxDAuqnIhOVuvblQoEjUW5hZomxiZlhTCRVVwEa2LuwYWLI/Qc/e7pQTyR1IhF1VsCAFFlhVKGBNEsebAN3zoGvT3Ajmj75ZYBJMzqzKMzE3ZC2AWcShRbAfArzeo6zHlsnEJ7RXdMyAfVUqCcIVrwFku+KIoeOefx7psGjIXKU0SFpWBBUmQg+4o5zBN0y351pul9dj3G9kyAWFGmmYgFi0ccLKhzyAx9qAKFrgaDa+vt/+dGMWAk6duPaTycYZqWgT55+OOLrwU3WGiTY9Mjc2jfilLIx+kyrYqjfsNkMp8eL1L6leRpopJUDCDa7lXeuFVoZhGCaGQKqwtR5vSneSKIOno+KBvxyccU7gokhagB7yovkLjZIrgLuw6aJJN1FIoQfgu4AtknCRGXJjYyJFHixQ41u/QvX13G2/PHZcsSGarlAbFzkfnuh1IIFCuKIJynTaTcbvhmx2MyyCyeVxJbm+SRXzV/Ouj9A6XA21ipFwaLxwQe5Ujkjny5J/XQNRLioUU7Y+bAB+5J5q/Pj/ppf0yJhuZHI4aNASbssGfLg8gYlCBfivtqrLsp4gscMlXZIZUIABVVokDwpHB/0gcXYOnbeYyysZpA3c7dELjQQMCgqgCCL/UH9NBJvJL30LeAscqg35uTbjxXy1rrjv8XN0kksyxOGZZpTIBVH8raLV/JGNcX9tbbqj7ht+sbSTPt5YwqSDABC4yjpgoIYyICD5FLRB1zL170lElzU4I+2jlKKQWGSIHzUV72xLEteRsk6CjuZRmrfLJ4AsA4hTVWCzUW8i7u60smjBpfczLwpUHlCpOPmuCfj9r4GpYo0jOJa0pVI9pLEj3YHICuSCTZGZ4N0a20mxM2LMFjRvp8rb1Y9y3yVBqvJNECtBTl2f5lKeSOA3kn44PPPj45OrvStsZCIHkdSLYc8KAHY8fvZHwLbwSbrQwrScWcaIICnIlqJJBFY0bIqq5vkPNj0uKRF5Rvl2q2xqy7AuACiqy4ISeWbnHQfIe6wDQH8OR5ELujc/LFUJIYjwaHsFXo1UnBRce7MjCgwActwXxF5AFVHHxzfHOjQM/xcbo6xzyqHCtIhUiMHF/dLixHcRlQgk82Lo2B0X0Z6eRdpDIELCT8O/tJ9pZGBeibKhyr0a+dZrrPSW2SCeB1MW3pHexGzOHNlUcsJL54KlRgwpyCRe9H9QdJJHkUBZ4zJHLKwC1/MN4tVWMSYx7WZKVQcQFP+HM21D7sTypCwkDRyBUziCWpk7j+I2Jxxo0TfHnXUeoepkjCmHdxSRx024dqchCshByVgq3gRwho815ri/wD+n13EjfnxKolkQHvoGPuaiFCms1CgEFhRP1FgG1T+iPxMSs8tBAFYIgwC5HHGqeQg5nm+T5GIGgq+puvfiX/4fdmVJiJAuSoqFSL7lnKFcWAJAJa2tgBQS9Qm3G3WPttAXUgqdoiNfBqR2QN7OCREmK/JA407i9BBJsoe/LCzpk0WDApmPa3uUpKPZYHFC/cLTVTqXph1kJ2+xeEIHZm7oEiiicSBPLxwPcAD54XggEbbaVXEXamKFgvsjOcgxOUhKgMfIbHKmOJayQQs3O2kEZkMnvJUYvwQCKv3MKAHyVANg38a6D0eNYnc4SbZrF91mssLHap2fuWA/KIf6DVnFasHRnWO3jLd1qDI7FbVWUgs/tPtH1NlyPCfAYLctPEC7MaeycCrAMMlWyt0chXurIE+eW17gmx7sVqEZa7nIIQEGqHgnGqIsE8+NavebBCSZ0HbkURxP3wMArsgfGPhnHDYnPyCSeNZ+bpObHtSd5UKtnZBN1Sqpst7yTkygnnjQTrtxYZXVscC2O3dzSDHKm4WgxJA4sfFADwUKstBEDVH7ohH/pWvaMz4Fi/tq/tXjjV8omkllJwaORBiMC1mwBk1ni+KAFk1qisfcjZyGzCEqEBwRpCO2WcOMCT7QtXafrWg03ojeoN3IJ5xUm2faq5YgIWK4RkOAyge73fcga7b6fh7cEcR5MaKpNVdWL/21+b9xteyzoGYAKHjyU01t7S7E+LX/wAwP6UAdh6f9b7zb8NykcdYyxuWKiiCCoBJo8FuWFG/nQdk6nRwXMpbfAvL+nE/+5lP9tVOmbxi8vcAHaIQsaCs5WMmvtya+fNaT9T6/Ms/4Z4Ut4icVla6MqxK/wDKNElrAv4P21h/WXqvqEcs0CgRHMZCOnyQckhiuS2BVkDnxoLP8RPUk+1nSKFouI42xZc+2Ukbtf1DBq4N3dca5ZNPJuJnkeNnnc8stlvo4qID3AILCigAB4A0SZSu5yGdKvuJBb3j4sHgAc0bFmvnVgdYlgWMxhVaON1D+1rvIAlSvB91XXkaClvNq6B1IkUKQTz5JACNytVwwseSOOatfIjK7Nj4I8g1kRYo0ebJI/b9dMR1R5eZABmVVyqgZBQBdXwwVVNriCQfJOpZduS+DFjzkMEagfpUKSbs2goE0cRdkgAqi28eboWyxSsxbjj+tKo0q0K5/qPHA1f2+5WErIjFCbITPwAWDAlSCAyWp8Xd+D7fP4ELMpVxGOGW6amB4vim5ANEDzyONWdluiFZEHHiSPAswi5vCvICu9nIGnPjFX0D30v0pHlkylUErYORkFXwoIKViCB5NmzQ40a1Hpn03vkRopY5QaUjBVxAGXlhIHyJJBAGNKtkkCvug48u5CHIqWQn6MiBYFgn7gFjxx88862+53TvtIexjtxPIschQEsTgTlmzEgAqKC0QCRZ190aDoG5kk2RmaVk3KrG4pokRqjcLGAyjFaVqJwyNeaCha/WQNrvIYgZWoZIWkLKAVPBWUSFjyfcW/atGjQNun9JX8RDGzO2UcrByzWGSUEtiGEZyLXZQkeCWHAs9Z2crLRmsxIWshufawUcOKI93POV83Q0aNBVfaCCHbEySudwQzkspPEYIALIxoCxV1ySbJvUUfV1TdRgpJI801ZvL44IHsChaA4xXEHybPOvujQGy2q7lRNiqyypIq8WiAe8XECqOwJIDUDXBJ1Ev8MoNxAGlYFsmNhSOCSaOLjkEmiK4oUa5NGgwO5XAsiFlBmaEDIlVTuAGlJNk8Alr4FfJ0l305jlnhSsHSgWGTDjK8zyTZ5P6cAaNGgZ+o+inaFFeUylwCGAKlclYAAsz8C248G/0FeWd4N0nvLBZEYge0MEZeGHjmgLrxf3OjRoNT1P1VIsw6iiJlKojwfJgoSNJfawK+Xx4I+D5vSzc9W/+p/nzIU/EViqNRjMZw+usnDAnjjRo0HhfRcJkCh5AMFApjxkBzzz5Qnz5PwBWspuHWL8PkgcSDHlnBAzprIb3FuL8AVwAedGjQM+jMxDBcVVHRACC3MsbvlbMaoIBQ+SSCt1r3vj3HLOTkwdmoIBw5iUAYcexv1srfk3o0aD50PeOk8aZEuzDJ+DfsFcMGHCsQf9RALXQGvcAxgBbmhiCLU8buFGOQNnIrlZsiyL0aNBqepwDtzMCyn8TL9LMAb3W9skA0T7VFkXQq60aNGg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2400" y="-1562100"/>
            <a:ext cx="235267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770" name="Picture 2" descr="http://www.lizcollinshistoryclasses.com/uploads/1/0/3/1/10314957/6460332_orig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276600"/>
            <a:ext cx="5241578" cy="34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28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762000"/>
            <a:ext cx="8001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Problems with the Lowell System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2900" y="3581400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/>
              <a:t>Lowell Girls’ wages:  	    $ 2.54 /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/>
              <a:t>Average men’s wages:  $1.50 / DAY</a:t>
            </a:r>
            <a:endParaRPr lang="en-US" sz="4000" dirty="0"/>
          </a:p>
        </p:txBody>
      </p:sp>
      <p:sp>
        <p:nvSpPr>
          <p:cNvPr id="4" name="AutoShape 2" descr="data:image/jpeg;base64,/9j/4AAQSkZJRgABAQAAAQABAAD/2wCEAAkGBxQSEhUUExQWFhQXGB0aGRgYGB4fIRwcIhweIBwaHBwgICgiHh4mHCEdITEiJSorLi4vHyEzODMtNyktLisBCgoKBQUFDgUFDisZExkrKysrKysrKysrKysrKysrKysrKysrKysrKysrKysrKysrKysrKysrKysrKysrKysrK//AABEIARUAtgMBIgACEQEDEQH/xAAcAAACAwEBAQEAAAAAAAAAAAAABQMEBgcCAQj/xAA/EAACAgEDAwMCBAUCBAUDBQABAgMREgAEIQUTMQYiQTJRFCNhcQczQoGRUqEkscHRQ2JygpIVovAWU3Oy8f/EABQBAQAAAAAAAAAAAAAAAAAAAAD/xAAUEQEAAAAAAAAAAAAAAAAAAAAA/9oADAMBAAIRAxEAPwDqvRujyRHOTcPIxJJAVFU2BwwC2SGs2CL4vTeRwoJYgAeSTQ/zrIbr1FuJGISoIrHveOyoVhmWYMypkCAua8cnn4vdNlG4NPLHKtXEy2sg+7BgArXzToF4+93oNHo1T6Z05YFxVpG+5dyxPJN8/Jvk/Pzq5oDRo1Bvt4kMbSSGkQWTRP8AYAcknwAOSdBPo1iuq+qd0lSLHGkQ+oOrO3GRK2jj3BVN9tZao+arTbo/qYbkSiNPzY1vEuptqsKaPt5qiaDAhlJHOgf6Nct6t6p3kCjvvJFIjRd1MYSAJL9/tBuEESClZmJUWV+XPUt/vkiJEkZEcqKZVs5ZyKgGHHK5ZUSR8EmtBudGuedA6nvdxKJVmJUZL2HVAGJdxG2QHhVXMkUSK4JNCPou73z5BpmDxnF2fFg84ALpEFYL2Y2OJtWag3II0HR9GsI3X97E0izpjM/deDgGMxoobEhSGyxJ8sDY8AHViP1ky7cbiXHsm2EscLuBGeUeRMw6eyiQMqsWRYBDZ6NLun9SLuY3TF6sUbB/1D7hltb+PcKJ+Kw9VbamYsyxqwUSFGxZi5TFeLJzBHjnyLHOgdaNVdr1KKU1HIjGroG+OOf9xq1oDRo0aBb1/o67qNVLtG6OsiSJWSspB4sEURwQRyCdUn6rP7o5tlKRgbaFkdW48LZVuRfkD4++n+q3UlcxsIuHNAG6IFiyCQRYFkWNBnIM0jqKo7ctTwyJwRwD7gCw+SrY/YVR0aancyQsS4OBHy1jL5AIFgVxRofb50aCwvSIu28bxxkSLjIFTFXHNjGzQtmNX8nVfaemdrE6vHEEZAoXEkABQQooH4BI5+Gb7nTCScgm0OIF5cfbnjz/ALao9L6/FPI8S5K6c06lc1/1pfLL4sjxY++greofUq7Zu2FJlKZravhy2IydVbEZUD/6l+9jOdR6nv5GaPMwNEFb2x8SZZseMmLKqxkexxZce4UQN5PtUf61DfHP9j/zAP7gH41zfpXVG2u5WDdP3MXeETVmUrtOgJIJGSzInn+gn54DofS0kWJRMwaQWCwFXyaJFnnGr583rNfxN3LJtolU1nNyQeR24ZZlr/3xLYPBFjWn2c9qMuCKFnwT8EH5vSD1908zRRf6VkN/o0kUkKE/+QNLbfNC/jQIP4ftPuY0aaFBGwWQL3CysGMmTKrKaWmVcbo8kGvKrpFbLdQupf8APWSFlkYLmdsxjikNAFi4WrqvzAaPtBefwqnd4iCmKxsUUOSXRfaWj5F0rHEAUOPAoAZPrsP5mLvK8m03EcTWwFqWEiugJByeNSWPtp1yXkKNBqf4k7BJljnQgpIrQym/hVeWNvggxyobHBxaQfOqHSfUGe12qBS3c3MSStjZLIonLNTkhmVVu/BJJ1rN10xZNhKixozXK4Diw0gd7LADnM3kB5DsPBrWE9OIF6goBZtt2jNGpJWi6oiMA7scht3wPABIPAPGgq+mfUY2mSrbqcptuqofzAYxI4JI9pCMGJypWaa+Ao1tPRnT/cndsTxAvLdn3yO4co9/SzozeCSpQXQGsl6t6C0Dt2EC4Ro0UmIJ7Lq0bRPkrBwjUFU0MZSte1ddW6bAq5VRY1Z+SCLH9gSaA4AoaDJfxBlJmiUKKWCbJmNKO6FjCnkeeeLHAJ+CQvig20+w2sKPJFG0cLviwxcYYBJQ5BdWAo0CfZzWJrz/ABMQfiGFlc9kWJBolknjVKY3RxllTwbEhBDA1qx0mLs7dEkhiWFJF/DDjMvTFipbgytJ3CFvwS1gCiGi9NxzB6nRhIqsWfEBHZnNlDZoUoOPBHzdg6xXrEjayTiEsPzYBEjsWjMxzZiquHCsckHC/wCCc16ltZs1DeL+LBr9LHB/trjUssu7mgiwMrPM24aTKxcc4QuqECkwhVUIINeSS+Dh0PoPSTmHsxrC7qkQAC1bBm8ZHMkMbYrwKFgHT3qu8MMMkoRpCilgi+WI8KL+SeBrz0lSI+csv6i3y1AMa+OdeOvdQi2+3llnrsojFwaOQr6aPBLeAPm60Gb2Pr1Suc0WMZbAMjXTj6o2VwjZAnEYglyGAHAvU7DqMU2XbayhxYUQVNXyrAEWCCOOQbGuRdG2jbiaErEY7L7pUEZCopmyiJ8Ym+2eOcGbxYJ6R6b9PLtj3FeQ5p7lcj6jjZNACxjwABWTDwQAD/Ro1HNOqVkyrkcVsgWaJoX5NAmv0Ogk0aNGgzHU+soiL+IaQA0xtViXhrq3PJJFYBsufHOmHp5I2VpopDIkpyUFUGF+VGKg/wBmJ8aYPso2CgopCG1BF0fuNR7TpkMTu8cSI71myqAWrxdedBb1zL1p0I7eYzQi1cGQB2WllXDLlrOLIiufgdluVBN9N1j/AFnu2/E7ZFhaUxhpfoOFt+WQ8l4IOyZyc/Ptq/Ggk6p1AbnZPIi5BVEmJy/MGPNFeVtCGDDlclJr4SdDkE22m2oFpKSissonQEg4ujjlkGJJVqIocnKxd6f0beYZIyQj2BYsGIREXAR2JoiwBBamyHu4+dPejenEgxpYkCH2rEgVf/VVcN/mgTzydBkPS/UV2ksybkjbuZDLjI6gszMcgubAMhIJUr5FfSVI1DBFFPvpZkZGklnQiJZVYqsavHlIUtYyS5IUsSeFoEnHpm42ccn1orcVyAeNEO1RPpVR+w//AD/Og+KvbjNCyoJpR5PJNCz5N8frrmHpjo57sbBdwZO0iMQEMK06ylWKuT3aGN8LyOSOddW0aDD/AMQenh2hDJK69mWIdooCWZ9uQPeashDQFk0R9tPVkaCGabtOzBQRHYyJA558VZ8/YeDp3o0HLupbhd080sjtC8kQiXLbTFYcWyKuWUW0lhfpBHb4B176rN+IiXarPt4ovdmm7ftye4XiY6DBlyNMrUaOulSbdWFFQR+2vK7VAAAooeBXj9tBltjvvwsEkcIeeYIGijAJJ9g9zFvpykDkFjRBAHihlfR7xxzdme+3FtYojK1qvuytgTXtMigKw+ouv3XW+6n6V205yZCr0BmjFWoD2jNSGCizwpANm7s6SSegVVVEcj8AKc2zGI5Cdt7jZcgDzTCgQ1haCOPr/wDxcstMQglRACCHihKrInn2Td0lhlwylRY5xt/xE3cQjgSRsfzl3BFE/lbciWU8AjhaFHySB86g6d6em28DoFj4VnCxRBC7UTgWaWVuTiD+gq641mPViTPI1tN3XjRWcbaSXtAE0EWEkKMwXLMxLFRQIBGgn9G7KaR55Bws4aNbu1aiGkNgc+1bTwMTRHtU9WvXLdnu/wANs9lFtxMzODFLKkTZKSsjSCycY37yoCrUQL/fWr9FzYh4ccaAmoCgO6z5AfoXVnFADFl8myQ0+oN3AXxrG1a/cL+Cp4sfBI5++p9GgWHaOihUkcKvtUBVY41wLYcgeLPPAuzZJpno0FOHqsLSdoSp3P8ARYDf/E8+Bermq+22SRm1Wjiq3Z5C3iD+1n/J1Y0Brw8KkhioJX6SQLH3o/GvejQGjRqPc7hY0Z5GCooJZmNAAeSToJNGlo65EXKKJGKhSxWJyBkSFvjm8T4uq5qxddOud6F32gimdbGPdHkA2rFAwBsVwSP10DrRrKv6kmefswpEGKh0ErMBMpQHKOQAggOSpFFqF1yNW+q9Xlij7gwK0WBjQyllC5M2OaUAPgMxPxZOgf6NItr1Gd5EfECFg6lSKJYVg6NfuDjIgVVDz90XTfWksoYERJOKvbyxyxdvK8A0z8N9Le5EIsUOOSG60az7+ozGWE0YTD+YylnVRdBiVX2qeeTyACSAOdNod4C5jYYuADV2CD/pb55sUQDx4rnQWtGqy7+MsUDgsrBT+jEAhSfAaiDXnkfcasKbFjkHwRoPuvjID5ANeLGvujQZp/SKiaSWKV0MoqQcMrVVEo4ZSwAAyAB4F2bJbdI6b2FYFi7MxZnarJP3IA/YAAAAAAcav6NAaNGjQJ+ldYG6LtGCFR3jxcUSyNiW/wDSSDX6EE14HzV3qHbUq8jFTyoIJHBokcfsNGguaNGkvWvUKwA4qXIJWzYUNRNWFZm8G+2r40boA6B1qtu98kf1E3RNKrMaHzSgkD9TpP0n1N3Ye6yoFUlWZJMgCPiyoo/dWpl4BAOp+s9EG4ykimkim7eCurHHySucZ9rVZHNEBmoi70C/r/U2eIowniEgKjsqWlvg5hlOKKo82bPuAoryk6J0iOWOPszl8jhJKTk3cRlkVpTxbBkx9xDe8+OdXuh9YyRHdvzVQd8myBMpCmMKASgDCQBa5zDC9eunSnczB5YGidgAkqqyEEByLVwVIW6WQ0SXICgZWDbpe8nLTRTiKOSNQ1qxYOD9Mv8ASyjJXUqbPA92l252cfeXcQr2zEqq0OIRJYXoHIcZlFNqP6T7as8RetNzLHuozGWAfbSqt3g0gZGWMqAQzFQwFleC3POk0O+WZAHxkeNb7kFVGDIuDm2vCZlDCgRjeXF2Gn9Tm+nNM47bQhZ2KqQbiZXfEGmAcKy80abnXzqW8htZlbFNsD3FIoIqFWPt4HgFQwON/PGmO+QvspApBPbcKWBINXVjgsDX9x8nzrlfR3dplgNlZ8aV4w8cn/DLOc/b7sqdcbNGmokWQ6B6Y2SxyMUUmMySSR0BSdzAujVYsOGxK+0qRy3nSH1FvCnXFLGR4l2gYooYgOGZk4Pstqb9TidaXo27jgkeAd1naTMjGhGJGbAUTwOCDjYsXwHF4n1eki7/AHFkdky7Z3N/0yqsMVgivypYnk5yFOeOToHO+3LLt59usbGbdmSQ5qwVcsFYilYkckj9j9taHabbCeJhJncU7X5BzmiNk3zS0q/oP01j5d20MfKiCUhBFICGLxOTmpDMrIwKEtTBR7T4yrcdH6YgAkWQvl5Ng3jwqgj2qg59igCyT50Cj1Z0yD8RA7KoM3cSTGMEsgQyMTQtj+Wq1zasw+Rok2R3Oa7aR1I3AkMrlgR7kLxJSg9shQKurJu8WXUHWt+W6nCOQu2sVV28sR9/FcAFV5IHua6oHTf0fOzxyM4UHMeBVAxpIwP7SPJ+11oI+idfmmMgeGnRgGiHtaMEnGy5AcYi8loWaHgkOvx8eKuXVQwsZEL+4o/I8EfGsh0vryHfSOoJXdyGCJ79pXbxkmS/NNI7IPviGFg6W+u+kMhG9ikYPsVLKhBkVjLIQygM1h8as2crXgDgh0lTfI5GvusJ0vrO4wV41d0MKsxCpj36/MUAydwe7goieclBvxtOn7gyRq7IyFh9LeRzx9iLHNEA88gHjQT6NGjQIfUHRxuZFBcgothRxwSbYk2D4UCvHN+RRpxutnHLQkjR68ZKGr9rGjQL/Ve67e1c2wzKRArVgyusYIv7Fr1Q2XR/wTqwYtCoxC1ZQ4gE+eS5BLMAOTZ4si96u2TTbSVYxlKAHjB+ZI2Dx/8A3qNc/wBx6udouyyyxtMJFyIDgS4MZFwILWsgYUA1NiP/AC6DUz7qMS7bfQt+TuCIZEAoMzA9pyKNuG9h8Gm88UfXROr1u5IHTtUqnt5jAFjwF4Fni6ABt2sH2XX69M2yTbv2VbZwsCcDXaGOEbFTQZRYJa+LvgLlpJ2kO6jm28mamo/YSM1eVEkbIWFKF0Irlm+aStBF1zpHY3W67yiUTnODNbRAxbuMq+781WdBRHuAQAgtSt/TnR3E8UiTTGJmaYguCCWFFB7slitgcaq1U0CBrR+odqsyw5rzn44sBkZX5+AFJsiiPjmtJI90kEuG2eSVjGHdUTNbJ9hdgVpm9wtiLANnjQNvXfTxNsZ6VDJGjSxF1BCyIpKuAQRY5+PnVLouzRH7iAOrj6wpwYWpiI+PaoVQBQBv7a89Qi3m62yMrIBJG0csNFQciPeJI2ZlKgFPaSpyJB4Goum+mN2y1ut2XRgR2kVI1j5BAjwBegQK/MqvIP06DSdT6lHFt5ZSy4IreOeVBtQB5NiqHOskuweBI91MyxusMCCJiojRyVDqHJPucEoWI4DX9yXjek4ipBZ8g5dHDFWRsCmQKFaOJx4oECtetv6T26uJMbfnJmLNkSKLHNm5IJFmzRq9AiMsu3eeebCMzz+1jJcnYQKRSgEEJGJ3CjxQNEk356vstxuI90yhlEu72/bD+xuwhjV7V6IBYSsAeTfA5GtPtfTW2jbIRLeOPKr4+woCh/5fH6aXP6D2ZLnB/eAMTIzAY8rhZJSjyMSOdBlfU7fiZNrBGYaaNmlVnFhY1ctC60SgfNQW4xo8fbXej+tCYNCwqaILmApCi1U+wkDJebDVyCPPOvjejoqUiSbuobjlaRmdDVDEsSMau1IKtfINDVHfeld1StHvHMiG6IWMSCvoYwLGwyPN5Gq8G+ATdZj7u8ncJkBPHH4HFRAZspBDRdy4z/7vla049dblYOkO0bNR7XbMdhmylTEDm2JHkeWGV+dLuowbnbRsr7dJMrjDRMBkCxdI2WZlBGTMC/cLsaOJthqHd9fj3W8WLcKIztu4Y9qVLtJKJDGsxUqFIjjHdCqW4bL+i9BE6yRLs4HxftFFLKCozWHt9pXIwVro0DZxewpZQI+mKd3Ht41l7TRRRhncZOZ/w8bpJQID9vKKRjJdkACudHrTbfyn2xWV93wYSfa6qyoJVtWImCuqc8eSeV079CdCjba3IrVKsbcjAhaYoMVNIQrD2J7VJoeNA9n367Pbpfvkc4xoDy7kEhQa4UAElz4UFj4J0p20eT3IY93NM2WLP+VEntGMQphiAVGdW7Hx5C4/1n1QvvXdGQrtvygpZbAWu7yaaMubAJr+UrAkZLrU+nFnadDEiJAoVpH8mUMpPtrhaagbPuIZq5yAS7nry7HdyRtDINv2Q4KLcavbVGPhHIDHEcH2mgSdarZ7+OWJZkYGJlzDWKx83fiv18ayXRofx6lnBSOTJ+2yqWKMxIEgIOLDIrQNUKN0QIPU3XVkYbWFCyZV9Pscgi+efylY0zBT7qUWSBoIfWHqSF1DPK0e3V8QwK3JJRJq/ARRyPNtRC1z91znq+0UyD8XvIsWzwkMRVQEK+xUSRbJD2Xs+F5Y3iaDvXTHByqbuEGmFg4n4sD6WqgQKHHgc6xXrP0x2JH322jZw5y3UK8s2K+2SIVw6kcr4YEg63+3yxXOs692N1f3F8gfp8frqTQY/wBFdVEsNK3eiFgH22F8pGymjkEpeQCfaSOfbU6VtVExJg7c0j5GFSG7ca0UW1GKM0iiT+zHkA60vVPTOz3LZT7aGRuPcyAng2LOmO32yRikRVH2UAf8v3OgU9f9PDchbdx7SjjNgJEINq4UixZBPixYvU2y9OwQjGNFWMMWESoipkeMqVRZAsCyfv5AIa6NAAaNGjQGjRo0Bo0aNAaNGjQGlfU/T233H8yIHkMSOCSPBscgg82CD+vJtpo0GS6/0IwxQybS+5tpDKmZL5AjF0dzbU0ZZQxyIOJJ4vUfpHqkskwSOBl2qxr73wNEKqogZJHDn2vkeK9gr5Ox0aDm/pjoMbbhXf3SGTcCQ3yskU74k/DKVkFg2LWI/wBOm269WmB9wJAF7LkMjq4yU8xvGyI5f2VkKPJ/prmfrnStx3naKjDLRlTJkNhfbJG6AlZLABsYsMeRRvN9AfKWYSISp3SskjMHyaHhmZrJaQH8sEce0BRwToGnUfVqbjZs22YRySt2sgD9ZjLLjkqknivcoHtYGhzrD73q0QZYY3PcajMRkxo48K1Wi+avzkpPBVW7H1PpS7iIJKWBBDBo2oqw4tTX2JH6gkaxO8/hs8DJN0+du8rWRuXLKRkrmiq2GLopLUSa50GDh3m0m7i7i2jjfEKaBzFqW4DVwDxyTwWYnRp92m6RvJnnLTHcDMxwwnG2YnMOZGPDB1xoeQfsNfdB2JFoADwBWvuoN1u1jHNknwqglj+yjn+/gfOodj1ISVcckbG6WRaPHk8E18eav40F3Ro0aA0aNGgNGjRoDRo0aA0aNfGcDydB90aBo0Bo0aNAaNGjQGqsHTokOSxqDdkgeT9z9/0vx8ataNAaNGjQZbqWxeTqPN9s7UeL+pZT8/s//PRqH1zuI4nid6+llBok8kE8gGhwP8D7aNBJP6Z77CQS7iFhhkUnc5BWLYEFuKIHNDhiKB51pdpthGoRboX9RJPJs8nnydJtvunBh7cYHdjGTl8wuA4Ue4FuSfpHJ843eme13walaw5scxuoJH2LADkc42T581eguaNGjQQtOQawav8AVa1//a/08a+5XXn9vbr68V/LD9q/7ajWOm+p781XH+cf+ugnA48/341HIp/1MP0Cg/28HXruAeTr6ToPkMwYWMvNe5WX/ZgD/fXpjXJ1FNKPpzCsfHIv+wOoUjf5ka//AEp/20Fh2BH1VfyDoBBFBv73zqq28Cn3SKKPgsgv9P8Apq0shP8AT/uNBSLSX4GPye7/AJ4w1ehHHm/1JvX1nr7/AOCf+Q16Vr0HON56j3W+YnZzrBtlnEbTBQzMhKhXRm4JZyQAFIA5LcgamO4321ibcneJNGWuOPc4JlHYCnuKoxZrusTZxFc6ueiNjJt9sm0UD/h53jdsV96clXFnj+kHgmwQP9Qy/wDEYtHOdv3BDC2EsZcsUxC00Vg3GhZRSgEFggoXeg6p0zfJPFHNGfZIoYX5F/BHwQeCPgg6s6zf8N3LdN2zMbYoSbvyWJ+ef860mgNGjRoDRo0aBB6k24keNSpb2seBfyB9m+/2/vo1W9WxhpYrSRvY/wDLjzYcr8eQP1/Qa+aDx6r2jye1SRIGPZOfbxOK8qVIti5xo/F0PvY9N7/dMRHuIlpUUF1yNvwG9x9pprJ5vVHpvXKBO/RVLFvdftVKGKtfCtkcMR7vpJHJIsf/AFSXN0jbtwEIY5njyUZL9KnIA8kVxQr50Gq0HSLpGy3KGmkNLhZZu4JODmRfuQn7A14IAFguZZgvm/F8KT9/sP0P+33Gg+Sp4s//AG3f/bUKbaMHLEKfuQoP9tR7rfxr5fFiDViq/clTiOPJ+x+2vckkdqshUs143Rv71wP30HjfvGkTMziNQpOZxoV8mxWoelyNIMsxIhAIYMPPz9IFc/H6axPrXZK3UNlE0fcVjkvvlHbxcZMoD0WIfyeBWtX0ZpHkmWRgShQWFFNwTkefJr4oC/GgdbZWxGYpvkBif9716LUTZP8A8T/zrUb7NCKoVf6f9tV02WNlaU1xiV/f/wDb+/76CzHPZ8tx8FGH+5A+2qHT3eRAZgA5LWAq1Qdgnz/pAP8AfRGZRyxbj3HleeLx/kjj4+Dqr6Ygx28OeZdwXuyaDMWVSQcQVVgP7aBwjxqOMUv9hf216A54P9uOf341EJyvGEgA+T7uOebyJ/66z8nX9xuWP4CNHjQkNLJwjHxURBORBFk+PiwRWgzT9Q/C9bzZki2s+RMjuLYqhDqoY2q9xV+kCzQvkaufxe6csm1j3UQ/NUqiuL5STgC18gsVrmrP684radEMnVamBRYVHc7eTBWU2yPMWsZKxcsQvuY8fOt//EYvudm212ylpLRmDq2OCNlyxq+UsG6YrV80QZfw0gVOnwgMGPOdFTi90yArwQpGP9vnWo1zj+H+7n220gd0z2cis5ZV90RZvDAtZVeVNA1QNnmuj6A0aNGgNGjRoMd653/YlhkDBXwdQT/pJQt+nkLo1L6p3iR7zb9wqqGCb3NdZB4KHkCyCT/b99Ggh9HBpw8ma40K7eeJY8M4tuLpiCtWrqfJI1o0nCZRVVeDI/DgnmmJYmr5seSBrMen+pytApjjAbcoszlStRvIaJUWSVyBPu/YM3hX/TZu2O3JuFmkW7YgBqu/djwABwL86C2d+A2JwB5/8Qf2ri+dKer9XjEyQWhkZ1U21hL5AoUbKhqv7jz400n6lGgZndQALPuXgf8Ay5J4HGkO727yYTsgjdplKpJyQqRuKJUkAkFz5+fvxoLPXum0oJ9wLDuM3nzYqwcR5HFedR7v04sipKhZXVLUXZHhqB+QaAo/5HOmCSIY9sbLA/TlyW/LY8/c1/vqq0qJEuOV9tSn3sXiD9+dBkPUazPMkiQO4VqUAqCrqcbB+qwB+tn9tP8AdRRxf8TCJO62IdFL+4LQIxoqCoscgWLs3zqx1MzpLxiArO0Y7mAYNRJICm2DcU1jkmjYpPtvVcgcruWEZS2ACkrRsVK2RLL7logLXz9tBrY98rYNYCvQwarDH+k0D7rsVerRgQqaUL96QWOPsQRrISep5I2KSBSgjQdwWwPHEhtABlf3PxWmW26pDKqvEEZszIkWQUjzk3syytsmI5v9wBoLHqCVYdpOyct2mCewA5EYIBSj+qhX66v9IjuCFgBZRT8j+kfp/bSL1RvHaOIJGC8kqBCpJuvzAcsBS+0NfjjV7ozAQQAEv+TGQSfuKskH5IPgHQJ/4h9XG3jjje0WcsrOpshVFkC8QGNivI4IPnWkihj2O1CRr+XClAE+4gAnj/U5P7WTrmHW+oJv491PInuD/hdoBX0swAkHuNlmZBdcccCzq/8AxXaWTabaVVLfh57fz5ReX9vNZgixfn76Dc9H9PLA+5cuztuZO4+VCuAFAof0ji/21ah6Qi38hrB/UEyGuP8A+Rv/AM8VOj9RTc7dZomYhY2Wq5vFfIoAsKr4FkjjTHebgILf6OLP6llAH9ydBnfSGzMMMu3kjbBZZVRR9BSl9keRyYEE8t5YOfFWw9I7pn2yjLudtmjzJ8hTV8XdDizyas0SdKvWHqBYpYgqiR4ZBI1AlkSsZMRRtu25PJUVZvijZ6XSOYfYY3dpIigxU5EsykpQzrF7o3l+mg0rL/V9h5/TyRr0jWL1Qwoe1AQDx+Yw/T7a97aYLwRjz4DFuaHzjoLuvEgJ4HHHm+R+wII18acUT/0Pn/GvM1EUwYg/YH/poMX6nRzv9sGBb/htx7Ri3iTb88oP+vn/ACazX8Zo3WXZrCZlbty28auzVcfHt8KSbP6ga+aCH0xuJImnjeMJ23BaIRsAoOQzrLhfarWbUn45J1spt5H2IwmTSMxJTIlsyDK3sUrkfY1EVjwQKFawcvU63TK8s5WZZVBpIygyZsHqyHUKhVjRXJDzwC76H15e1GokUPGV9swLMhkY4uxDKZAXMZZvbiSPN6Dersu6Y2kzIQm1bwWoYuQRwwriuOT+lXN2cO2FW/eB+33/ANr146PuRKhYENyVLA2CV4OJ+Rlfn9dWZ0JKc8BrIvzwaHj78/Ggr/izUGcbZSGiAOEOBa2v44r9yNK495J+JjtPe6IGAX6QS5JPNjha/c6axRyDshmyK33DX1HE8/550jIb8bFGWGaojM1DkfmceP8At50DTr3TY5luVAwjR2Um7VqFFSCKNXpVu+lbaLM9iR2WSJeHdic3Avk/St5N+i/pp/1GQdqb/wAqNf8A8b/5VqOYbjKXErjlH2/0HHcvj968/wBtBm+o+kNs0veYTMXkERUMAACQMiAtsAaPuJ8a9dJ2giwSDuxAzyxjONGooGGZJAbFgvtN/I++tNL3vbjj/N5s/wDhUfHH1XWotqu5r8woT3ZKrx2rbtA8fVWF/wB9BiPUnTZEwlG6kKMVHsjSyZyY7OIX28hv1JY6YzdcmgK7ZQhHMKntPQbGII19z3JlIMqo0CPPOnXUt80SxCSJXeVVR6FqreOeLKWW4PwD451Vk6YJFkjlOVEqpyxYKwXw3mx5Ugg8LyTzoMH/AAl6Y6wTCcFVglzWGheRUEM4IPgqK4FGz+moPW3qOaKTdbaeILtXVtsrAkElhHIGyIIJCs18fIOr3pzpW9G2kmhjMAXKRc5JGklsWb9gYx17gpZmyqnAvLCep/Uk/VEh7iVHCWZgi22VAUuTNkAMR7jZJbjgWHQfRvVHRVhVNxCAz5PI4xjEYC0LQqT2yHK4qObqxZedd3O3eNozuZntomzXtkBjJGIzVV9ar/c35OmPpPYp+EhRwMhELYKFHKBzj5NASleT971N1LoAmEiIwjWSuVHIZXRieK5OJ+dBy7r+3m78E8h3EqMoILhVyQs6kygo6hQ0ijgfSwI5PHTCriIiN1kKtkAslMHjNqhZVGaErgQRYFi2vih6r9PDcyRJEyLPG/cJN0UVl/LkxIYqfYQoI5F/FaodTaTbiJHim3QIwkiQWM4lDAxACwsmbAhifAHgNYbI70AHKaNWHJBZKHF0RQI/zevG13YZQ9oVYBrJWxxfNDxQJ5+NVd5JUAjcKZJYygUGySUo+2h4+39vnWc6j1B42KzxlFEJZkLZLIzBQEDsoyIqqx4x48Gw23ZDEgqjf6rxJuwefb9uf8a8f/S4wciq+PlI/wBebwv/APz/ADnPT+7LxdyNVR5gZO2rsUjxxBBPHvPsFV9z9xpntGd0D3IoN8FwvgkeDkfi/Ogw/wDE/e/g9zFIqwiIRY4lQLd3Y5cCvEf2+To1H/FDcqtLKvcYrC3hTQvdV+mvugt7D0ZtTIcVkkkUlAGdW7a1bBeFryGuzTMxHJOnk3p2DA0jkAMrgyFVGPLEAK1mxYPmwOdJepdU7G5kZJFjRkeUZMoH1bVVY0T5ZZUF+WrVyH17sxBidwHkZM3VVJYF0BIxWxYBawLAIr40DfovU1TIAEbZWkjUnFR3ULdwDEA42re4gWb+4tbs+vzboxyqyQxuwKpTly/uUqxZFqwF5qhYPOqux38M6NcLTxq8rhSAOZp17JUkhbst8khlPFrWkm/3kcaqy7tjGSWVmfJroA2jFXtGxo0R7hRTzoLvVfWwgIiiciSJhHKcCwQi1xFsFY3kavkUbFcsJt8IH28u7yQKypGUpjLw2N0xOPLEsQo/bWZ6Zjt5ZTlNKC6AO6ZEPR4a48XkK+0A4uOFANqzV96EmMIzVp5URQWCfU5CMpCqi4jME0uQoVeg7NPuQ0LslMCjFa+fb9/31T3fS3aSZhuCgcxUBYKYMCReY+sCqoeecvGo9puGMJWSMIVikDL5BpUIPj5VuR/z1D1IbMNuDKGsy7bucGs80EGP/uxutA0O0ewe8a72dUfpxrtfV4vn9641BLsGyRhuGAWWVyLY5BkcBD7/AAhOQHIGIoDgjzJuNuSQQxrcqP6v5tKykc8r4/Tg/Y6qd3ZexipsbmYITn/OPcSQ8nkEFwPiiK+NAs69vuwkUQmLmCKJsnJJn82WZSDkRGWuwCTR86Q9Q6v2dxDPPF3F3CEklvorhlSvi2FE80fiuLnWdmzvtZenFcPwiBImBNxHmMAE8e0EUQfHPzSzevT92IiPIfm7PcpjbnwVXHE3XPtHnyfgNf6S30adPZ0WljQvXPjCxdsxJoc/8tcX9FdOJm2SmKNgzKUawCkmIljyocj28/fP4IrXVvTBMo3O27A24ngZhhGQoasHJ8W3vTgD486x38DoMZXZqywkJRvMZjaIDggUQrsL82D+ug6/tWuBjwRThfgFecf1Htrx9tW+0BjVimJoeDYa7+4sk/vWvO2VCihQMV4UfarXj+1jX3G35+ApH7+8H/bQc03G9l2G73UqNlDG7O0RFtIz0RT5Aii+NHIDJTRNkePRvV59/DupJzIqmbH2OF7ICgls/ICq4ZFC8OmV23Gg/iJ0RJdvPOARJCjycMQGKxFlDVXHcCNweSo1yXofTpN7vmh27yRrm0pUOQo/MBJAyFkAg1Q+kePkOwdKlHeAkVHimiSpPnuHJXGJ8Bzf0/1ZX9V6fbro0MkQidSyqbUszMwPPIdiWvk/PjjxxpTsxFX4RGV5YvaQz+62VJDLiDkDkwaxXN0RY1ZiWeNNtHNM0kxlYu8aquSW9Bko+0BkUkVzRv4IYfedFmh7/bd5VRgoBcDE2MHYlqb7EUB7l8UTrR+k4mk27nFlJkxtGYZYAWxAaPGyWWhwaB/TWY3uxV9/u85JMWlKqkbAiyq/Wo915JQ8+Rp7tN8YY2fuL+RI0blaESKBZD2fpUFfFeOOSdBj/wCNUfawdo+5YiWiWyHO4JNlnsfpr7rKevetPLGTNIZphJGLFp7AklYgAWt85ig2VgC9GgodA6Ed0kmOX5TIoa1NITWODCjUjg39g36a2n8JOkXudyJFzXFogcVADZYvQ5I8Ejmv21Y9A7eI7aQJkgUwZFyQtCZGc5V5UcUPFD7699E3Eke43TRfmRx5SYKlFklZwKoZEnINfzwRoNH62QqYYYSVk9rkigCDNlYBYWVkGVGqBJs8qec+peibhw07woqkBZBGOGdmxjc5MWFsKsE1iB88dJ9XOqTd4/zIYo40zj9ncOTXmCCpCmzyPIPuqtIvWnT9622UNt1kj7EncxlY4nKx27jQs1BuGBByABF+4MF0DcvK5jWLMFDmgKLSjgMOBiyi8SLrgeBWnOw9Q/gt7G8MkW4gKsMyv9JZS5Fcg+1OLAB8KL0m2vV4o5HyCMpNGwPzFC0CzVw2dk0ADYvhcWYbWZAjLV3n228pigvtl5GJZgDyPafuAfIaRv4iykzr+QqyH/xA1KDGFKghjY9oINc+7gcZSb31PNu1RmZ2ikdWjjAjXNl5UivdSkZ0XBtRRGlfpn0mN8wyxdIVC4xsoKnL2yCwQwCiqYkkICbLFj0mL0lsdnEcwCtKPzKItR5VT5Y0T8k86DC+l/VWckkUqqI/eY37ZODCyKANlQwbywPNcA623TOtxxQwhjbSSBFs3QY1z7RS+eAD8fvqCHdbJSY4Nxtocfd9OB5A5DFvcv8Anx+nE/SvV21eQxLOkkotrWNgAOSMizcGrN3yBxoLjyntI6qqyOS0IjBNsA5xa6BDLfBAqz4NHSf+JsnbiilZEVQwMk7ggx0y4gAc21kA80QNa3b79GAJZB9VElR9/Fn/AE+TqLrECvtZAzMwCFso6L2oJtbFX8AVXNaBJPsiI2aKScOInMZHZBxIVsfFktioyPP66i6R6Lhgmabtv3Jr7pSRlFvTOCEABGV/I8DjTLpu0JSEZpK8CiN3IWy618mNiPvxVaZdLUgEZlqoWQos0LNgcn58nzoPPpqNl2sSu2TqCGb/AFMGILf3POr0ktOq/wCoN/tX/fXzaupBw8BmH9wTf+96jaG5lf4WMiufLMKP2/pOgrdRIAkV6xlBHPisFXn++uPdF7cAbd7VHURwrH3FkBUTPAjOCro1qxKAcD6P1OumeowX3cKhioSIk8cFnnhVKN/BU3x/UNYjfwDYlWSSJV27y5EhWcpkMkXIAmwmJIYEHGzzYCP0h1GVZp52AkzYR08jXybcBgCD3GKAGhWIWgCK0EnXYWa9vHTPkY3zZhwY8vy+FW2IFg3QB+a1mYd+XSXB2WWVmwMnNoS5BdCSAMQotroWbGNhZ1OV0WxMgp2KO4DZIcgQMigshOfkJKtckUFlfVse+3ZjRV/MWQxkWoVmYNiCVykZmogtguSxgil5S7/rmVduSR0kWORF91l7Ky/X7fKlgSD4NMtgHEb1+4xjCoHsClRFB45Jw4uzx8AD73d7qPUWmeMxkrGR7FkI9nPJEgFUGPgAEV4+SGn9L7qKSURmMmIRMASqfUrITSjz/MJyb3EEfro1mE6jGkhDxJJi0gFcWn5YjrI2VAVqsk+/kk2dGg3HTdoRsd8icY7iFVCk+Hm2+XB8/SDZvyf110/0wwX8TagGJEUkCyajBNnx8eNYT0nD+FWba7gZM/5mSnuW0cgNZVZX2kBmrkY2SRrZyT9p5MS1buWRQpXxht5Grij8fN/20H31BuJYdykqKfe6rlkSArKKftg80+KEgWA/yBRu+revLttvKd0qGJ4mRVFkyyMGHarxRUfqKJJxr3IPUO0k3L7rJ51jQhAImAK4IHLLijOCXqseSYqog8rtg6mZ03t7iMRKNspdSHclw4NEgSZFEBpSA5J450GMi6+0QYIQM0hXtGONjJ3EDo7K6Ae4lvcpPLXSggHKbR0ZAAGbggLRoe0sWBUg2At4n7D9xv8A1zttrtpskGSmFXMdhmiYKVRMh/SGUEAEstGiFFaw25eNQzpGyRMoEeLAhWYP5NAt7eLoWPI86DRdO60+3ciMvFLHCGRU+4UY9yyR2/ezYkHlxVY1r3D6rm3qdndbiVhnmvCgnFCFChLYEhrI8UDyflPtlZ5WtWdpAKe+QCcTmMiSoIqgKGI9t1TXcSYbiKZ41igglkBAVQRYcnMA5GwLUADj78aBl6q38Qg3DxNGzj8Mido4llXhz7eScgvvBB8C64KCbp7xh3hmlEkQqQISpUPQMZbgf1UCpIqqA+JOvIpKIozV5CCUXE+weFHPJOTEc/Sv3036XB3vxkrEoHl7ZjAJ4jCjIWASSwx8eQdA26f653rKv/FrQitsYkNFUDUAFJphZs+PP2082vrF2QN+LlZy6hUEUXvybHH+WK/z881esGvR3iIjeF4XdVYCnIK4sHPEnCBFNihQsDV3ZzzRRozQJ25FzikwChe21SE0HYFWIolhwASfkA+3/rGV9qZNsFizlkJa6xxChiuAF8kKC4N3f7WI13O2bbQDcS27yGTE8AGau4Rd2WezyOb1mOrSwllWEu0UQJlFVeUqJxwiFWJX3Ae3gk+NdFn6WkG7E8m4MgkYwKtCozn3sjx5AjIJ/XQazou3ljhVZn7kgJtvvZsf48f21HE5/GOCCAYUr7HFmsjn/wA4H9jq9t8sRnWXzXjVOKRX3BIPuRGQr88spDftxoKvVNiJd1EDYAhl5B8HuQEH9SCLGuS+rE3G33dyAYSTSFTyVUM3csg2CQZBXArH9TrsG5kreQD/AFQzf7NDrlP8YdyqzQkt7UeZCl/Ha2wB+2SgkgkNVg1oM11TfxjMiGNShktQWIYqImGTMRYNsePhqrgHSjqXUF3MdyRohEoDFeMsgwDKt0oCx1Zsk85C6Ee7OTs5aozkFDX7yFCEmgOaAs8c/H2WbvcMBibCFiUoUCwWj7mWyLJ4oeeK+Q8T7lgf5pYq2ZJLe42gJ9wsmueQSAD8DmvvoTDNIllXQ2tEjFgfF8EEDwaBsDga+buIBqXJjY4oD494s8n4F48+a8DTHcwFyWMq+4ZFghJJxNhiQabyeSCRZo2uQV+lTBf5pcAX/LEZYk4kE5j6aB5/b9bNSbcGJbdA62UDCm5Q8gjk3yKPHFffRoNts0Ah21Whlhpyr8lh1HbiyQAc8SbY8kEa2A66DEdustb3u7hEsHJVLOkcqlhi9RqASGsZckXrnPqncqu3DxQyw5ikkDMY5VLpIJVJ/lykxrYsXwaBGIZ+mupwrslL7K528btAZnyL/wAwVbRuDyVyQtRo2K0HROl9GRJFSRD3pWZpjGob3IE4fLuMFcsHIVjRPyCx1LLAsZKDbuIpJcnzgkalHwQFPu4ONH+of25z6N9XTvuAgczbkkxxM5uhiMmyPGVIMmIYsAvz57EJN+8pR4Y1iZKyEl4kFfdYCtkQXIAHGKG7JoOcepfSon4KNE7M7xo7KigcBXmqN3A5qj5JrJaLNj996Z3O3nXbpFnL2cyiOWWif5qm6Atb+P25Guy+od3u4pkdNo0rMhRmjpu2bBQ++lxPOXIo+WojXOvU0vbnGAuLtPAjwOfDUyRO1hCtK35I9oXkLoMXMbyf3RMD3UoHmXI8ZAryeDkLK0ORzphv4nZMRiI7ALqFtyxDAuqnIhOVuvblQoEjUW5hZomxiZlhTCRVVwEa2LuwYWLI/Qc/e7pQTyR1IhF1VsCAFFlhVKGBNEsebAN3zoGvT3Ajmj75ZYBJMzqzKMzE3ZC2AWcShRbAfArzeo6zHlsnEJ7RXdMyAfVUqCcIVrwFku+KIoeOefx7psGjIXKU0SFpWBBUmQg+4o5zBN0y351pul9dj3G9kyAWFGmmYgFi0ccLKhzyAx9qAKFrgaDa+vt/+dGMWAk6duPaTycYZqWgT55+OOLrwU3WGiTY9Mjc2jfilLIx+kyrYqjfsNkMp8eL1L6leRpopJUDCDa7lXeuFVoZhGCaGQKqwtR5vSneSKIOno+KBvxyccU7gokhagB7yovkLjZIrgLuw6aJJN1FIoQfgu4AtknCRGXJjYyJFHixQ41u/QvX13G2/PHZcsSGarlAbFzkfnuh1IIFCuKIJynTaTcbvhmx2MyyCyeVxJbm+SRXzV/Ouj9A6XA21ipFwaLxwQe5Ujkjny5J/XQNRLioUU7Y+bAB+5J5q/Pj/ppf0yJhuZHI4aNASbssGfLg8gYlCBfivtqrLsp4gscMlXZIZUIABVVokDwpHB/0gcXYOnbeYyysZpA3c7dELjQQMCgqgCCL/UH9NBJvJL30LeAscqg35uTbjxXy1rrjv8XN0kksyxOGZZpTIBVH8raLV/JGNcX9tbbqj7ht+sbSTPt5YwqSDABC4yjpgoIYyICD5FLRB1zL170lElzU4I+2jlKKQWGSIHzUV72xLEteRsk6CjuZRmrfLJ4AsA4hTVWCzUW8i7u60smjBpfczLwpUHlCpOPmuCfj9r4GpYo0jOJa0pVI9pLEj3YHICuSCTZGZ4N0a20mxM2LMFjRvp8rb1Y9y3yVBqvJNECtBTl2f5lKeSOA3kn44PPPj45OrvStsZCIHkdSLYc8KAHY8fvZHwLbwSbrQwrScWcaIICnIlqJJBFY0bIqq5vkPNj0uKRF5Rvl2q2xqy7AuACiqy4ISeWbnHQfIe6wDQH8OR5ELujc/LFUJIYjwaHsFXo1UnBRce7MjCgwActwXxF5AFVHHxzfHOjQM/xcbo6xzyqHCtIhUiMHF/dLixHcRlQgk82Lo2B0X0Z6eRdpDIELCT8O/tJ9pZGBeibKhyr0a+dZrrPSW2SCeB1MW3pHexGzOHNlUcsJL54KlRgwpyCRe9H9QdJJHkUBZ4zJHLKwC1/MN4tVWMSYx7WZKVQcQFP+HM21D7sTypCwkDRyBUziCWpk7j+I2Jxxo0TfHnXUeoepkjCmHdxSRx024dqchCshByVgq3gRwho815ri/wD+n13EjfnxKolkQHvoGPuaiFCms1CgEFhRP1FgG1T+iPxMSs8tBAFYIgwC5HHGqeQg5nm+T5GIGgq+puvfiX/4fdmVJiJAuSoqFSL7lnKFcWAJAJa2tgBQS9Qm3G3WPttAXUgqdoiNfBqR2QN7OCREmK/JA407i9BBJsoe/LCzpk0WDApmPa3uUpKPZYHFC/cLTVTqXph1kJ2+xeEIHZm7oEiiicSBPLxwPcAD54XggEbbaVXEXamKFgvsjOcgxOUhKgMfIbHKmOJayQQs3O2kEZkMnvJUYvwQCKv3MKAHyVANg38a6D0eNYnc4SbZrF91mssLHap2fuWA/KIf6DVnFasHRnWO3jLd1qDI7FbVWUgs/tPtH1NlyPCfAYLctPEC7MaeycCrAMMlWyt0chXurIE+eW17gmx7sVqEZa7nIIQEGqHgnGqIsE8+NavebBCSZ0HbkURxP3wMArsgfGPhnHDYnPyCSeNZ+bpObHtSd5UKtnZBN1Sqpst7yTkygnnjQTrtxYZXVscC2O3dzSDHKm4WgxJA4sfFADwUKstBEDVH7ohH/pWvaMz4Fi/tq/tXjjV8omkllJwaORBiMC1mwBk1ni+KAFk1qisfcjZyGzCEqEBwRpCO2WcOMCT7QtXafrWg03ojeoN3IJ5xUm2faq5YgIWK4RkOAyge73fcga7b6fh7cEcR5MaKpNVdWL/21+b9xteyzoGYAKHjyU01t7S7E+LX/wAwP6UAdh6f9b7zb8NykcdYyxuWKiiCCoBJo8FuWFG/nQdk6nRwXMpbfAvL+nE/+5lP9tVOmbxi8vcAHaIQsaCs5WMmvtya+fNaT9T6/Ms/4Z4Ut4icVla6MqxK/wDKNElrAv4P21h/WXqvqEcs0CgRHMZCOnyQckhiuS2BVkDnxoLP8RPUk+1nSKFouI42xZc+2Ukbtf1DBq4N3dca5ZNPJuJnkeNnnc8stlvo4qID3AILCigAB4A0SZSu5yGdKvuJBb3j4sHgAc0bFmvnVgdYlgWMxhVaON1D+1rvIAlSvB91XXkaClvNq6B1IkUKQTz5JACNytVwwseSOOatfIjK7Nj4I8g1kRYo0ebJI/b9dMR1R5eZABmVVyqgZBQBdXwwVVNriCQfJOpZduS+DFjzkMEagfpUKSbs2goE0cRdkgAqi28eboWyxSsxbjj+tKo0q0K5/qPHA1f2+5WErIjFCbITPwAWDAlSCAyWp8Xd+D7fP4ELMpVxGOGW6amB4vim5ANEDzyONWdluiFZEHHiSPAswi5vCvICu9nIGnPjFX0D30v0pHlkylUErYORkFXwoIKViCB5NmzQ40a1Hpn03vkRopY5QaUjBVxAGXlhIHyJJBAGNKtkkCvug48u5CHIqWQn6MiBYFgn7gFjxx88862+53TvtIexjtxPIschQEsTgTlmzEgAqKC0QCRZ190aDoG5kk2RmaVk3KrG4pokRqjcLGAyjFaVqJwyNeaCha/WQNrvIYgZWoZIWkLKAVPBWUSFjyfcW/atGjQNun9JX8RDGzO2UcrByzWGSUEtiGEZyLXZQkeCWHAs9Z2crLRmsxIWshufawUcOKI93POV83Q0aNBVfaCCHbEySudwQzkspPEYIALIxoCxV1ySbJvUUfV1TdRgpJI801ZvL44IHsChaA4xXEHybPOvujQGy2q7lRNiqyypIq8WiAe8XECqOwJIDUDXBJ1Ev8MoNxAGlYFsmNhSOCSaOLjkEmiK4oUa5NGgwO5XAsiFlBmaEDIlVTuAGlJNk8Alr4FfJ0l305jlnhSsHSgWGTDjK8zyTZ5P6cAaNGgZ+o+inaFFeUylwCGAKlclYAAsz8C248G/0FeWd4N0nvLBZEYge0MEZeGHjmgLrxf3OjRoNT1P1VIsw6iiJlKojwfJgoSNJfawK+Xx4I+D5vSzc9W/+p/nzIU/EViqNRjMZw+usnDAnjjRo0HhfRcJkCh5AMFApjxkBzzz5Qnz5PwBWspuHWL8PkgcSDHlnBAzprIb3FuL8AVwAedGjQM+jMxDBcVVHRACC3MsbvlbMaoIBQ+SSCt1r3vj3HLOTkwdmoIBw5iUAYcexv1srfk3o0aD50PeOk8aZEuzDJ+DfsFcMGHCsQf9RALXQGvcAxgBbmhiCLU8buFGOQNnIrlZsiyL0aNBqepwDtzMCyn8TL9LMAb3W9skA0T7VFkXQq60aNGg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-1714500"/>
            <a:ext cx="235267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xQSEhUUExQWFhQXGB0aGRgYGB4fIRwcIhweIBwaHBwgICgiHh4mHCEdITEiJSorLi4vHyEzODMtNyktLisBCgoKBQUFDgUFDisZExkrKysrKysrKysrKysrKysrKysrKysrKysrKysrKysrKysrKysrKysrKysrKysrKysrK//AABEIARUAtgMBIgACEQEDEQH/xAAcAAACAwEBAQEAAAAAAAAAAAAABQMEBgcCAQj/xAA/EAACAgEDAwMCBAUCBAUDBQABAgMREgAEIQUTMQYiQTJRFCNhcQczQoGRUqEkscHRQ2JygpIVovAWU3Oy8f/EABQBAQAAAAAAAAAAAAAAAAAAAAD/xAAUEQEAAAAAAAAAAAAAAAAAAAAA/9oADAMBAAIRAxEAPwDqvRujyRHOTcPIxJJAVFU2BwwC2SGs2CL4vTeRwoJYgAeSTQ/zrIbr1FuJGISoIrHveOyoVhmWYMypkCAua8cnn4vdNlG4NPLHKtXEy2sg+7BgArXzToF4+93oNHo1T6Z05YFxVpG+5dyxPJN8/Jvk/Pzq5oDRo1Bvt4kMbSSGkQWTRP8AYAcknwAOSdBPo1iuq+qd0lSLHGkQ+oOrO3GRK2jj3BVN9tZao+arTbo/qYbkSiNPzY1vEuptqsKaPt5qiaDAhlJHOgf6Nct6t6p3kCjvvJFIjRd1MYSAJL9/tBuEESClZmJUWV+XPUt/vkiJEkZEcqKZVs5ZyKgGHHK5ZUSR8EmtBudGuedA6nvdxKJVmJUZL2HVAGJdxG2QHhVXMkUSK4JNCPou73z5BpmDxnF2fFg84ALpEFYL2Y2OJtWag3II0HR9GsI3X97E0izpjM/deDgGMxoobEhSGyxJ8sDY8AHViP1ky7cbiXHsm2EscLuBGeUeRMw6eyiQMqsWRYBDZ6NLun9SLuY3TF6sUbB/1D7hltb+PcKJ+Kw9VbamYsyxqwUSFGxZi5TFeLJzBHjnyLHOgdaNVdr1KKU1HIjGroG+OOf9xq1oDRo0aBb1/o67qNVLtG6OsiSJWSspB4sEURwQRyCdUn6rP7o5tlKRgbaFkdW48LZVuRfkD4++n+q3UlcxsIuHNAG6IFiyCQRYFkWNBnIM0jqKo7ctTwyJwRwD7gCw+SrY/YVR0aancyQsS4OBHy1jL5AIFgVxRofb50aCwvSIu28bxxkSLjIFTFXHNjGzQtmNX8nVfaemdrE6vHEEZAoXEkABQQooH4BI5+Gb7nTCScgm0OIF5cfbnjz/ALao9L6/FPI8S5K6c06lc1/1pfLL4sjxY++greofUq7Zu2FJlKZravhy2IydVbEZUD/6l+9jOdR6nv5GaPMwNEFb2x8SZZseMmLKqxkexxZce4UQN5PtUf61DfHP9j/zAP7gH41zfpXVG2u5WDdP3MXeETVmUrtOgJIJGSzInn+gn54DofS0kWJRMwaQWCwFXyaJFnnGr583rNfxN3LJtolU1nNyQeR24ZZlr/3xLYPBFjWn2c9qMuCKFnwT8EH5vSD1908zRRf6VkN/o0kUkKE/+QNLbfNC/jQIP4ftPuY0aaFBGwWQL3CysGMmTKrKaWmVcbo8kGvKrpFbLdQupf8APWSFlkYLmdsxjikNAFi4WrqvzAaPtBefwqnd4iCmKxsUUOSXRfaWj5F0rHEAUOPAoAZPrsP5mLvK8m03EcTWwFqWEiugJByeNSWPtp1yXkKNBqf4k7BJljnQgpIrQym/hVeWNvggxyobHBxaQfOqHSfUGe12qBS3c3MSStjZLIonLNTkhmVVu/BJJ1rN10xZNhKixozXK4Diw0gd7LADnM3kB5DsPBrWE9OIF6goBZtt2jNGpJWi6oiMA7scht3wPABIPAPGgq+mfUY2mSrbqcptuqofzAYxI4JI9pCMGJypWaa+Ao1tPRnT/cndsTxAvLdn3yO4co9/SzozeCSpQXQGsl6t6C0Dt2EC4Ro0UmIJ7Lq0bRPkrBwjUFU0MZSte1ddW6bAq5VRY1Z+SCLH9gSaA4AoaDJfxBlJmiUKKWCbJmNKO6FjCnkeeeLHAJ+CQvig20+w2sKPJFG0cLviwxcYYBJQ5BdWAo0CfZzWJrz/ABMQfiGFlc9kWJBolknjVKY3RxllTwbEhBDA1qx0mLs7dEkhiWFJF/DDjMvTFipbgytJ3CFvwS1gCiGi9NxzB6nRhIqsWfEBHZnNlDZoUoOPBHzdg6xXrEjayTiEsPzYBEjsWjMxzZiquHCsckHC/wCCc16ltZs1DeL+LBr9LHB/trjUssu7mgiwMrPM24aTKxcc4QuqECkwhVUIINeSS+Dh0PoPSTmHsxrC7qkQAC1bBm8ZHMkMbYrwKFgHT3qu8MMMkoRpCilgi+WI8KL+SeBrz0lSI+csv6i3y1AMa+OdeOvdQi2+3llnrsojFwaOQr6aPBLeAPm60Gb2Pr1Suc0WMZbAMjXTj6o2VwjZAnEYglyGAHAvU7DqMU2XbayhxYUQVNXyrAEWCCOOQbGuRdG2jbiaErEY7L7pUEZCopmyiJ8Ym+2eOcGbxYJ6R6b9PLtj3FeQ5p7lcj6jjZNACxjwABWTDwQAD/Ro1HNOqVkyrkcVsgWaJoX5NAmv0Ogk0aNGgzHU+soiL+IaQA0xtViXhrq3PJJFYBsufHOmHp5I2VpopDIkpyUFUGF+VGKg/wBmJ8aYPso2CgopCG1BF0fuNR7TpkMTu8cSI71myqAWrxdedBb1zL1p0I7eYzQi1cGQB2WllXDLlrOLIiufgdluVBN9N1j/AFnu2/E7ZFhaUxhpfoOFt+WQ8l4IOyZyc/Ptq/Ggk6p1AbnZPIi5BVEmJy/MGPNFeVtCGDDlclJr4SdDkE22m2oFpKSissonQEg4ujjlkGJJVqIocnKxd6f0beYZIyQj2BYsGIREXAR2JoiwBBamyHu4+dPejenEgxpYkCH2rEgVf/VVcN/mgTzydBkPS/UV2ksybkjbuZDLjI6gszMcgubAMhIJUr5FfSVI1DBFFPvpZkZGklnQiJZVYqsavHlIUtYyS5IUsSeFoEnHpm42ccn1orcVyAeNEO1RPpVR+w//AD/Og+KvbjNCyoJpR5PJNCz5N8frrmHpjo57sbBdwZO0iMQEMK06ylWKuT3aGN8LyOSOddW0aDD/AMQenh2hDJK69mWIdooCWZ9uQPeashDQFk0R9tPVkaCGabtOzBQRHYyJA558VZ8/YeDp3o0HLupbhd080sjtC8kQiXLbTFYcWyKuWUW0lhfpBHb4B176rN+IiXarPt4ovdmm7ftye4XiY6DBlyNMrUaOulSbdWFFQR+2vK7VAAAooeBXj9tBltjvvwsEkcIeeYIGijAJJ9g9zFvpykDkFjRBAHihlfR7xxzdme+3FtYojK1qvuytgTXtMigKw+ouv3XW+6n6V205yZCr0BmjFWoD2jNSGCizwpANm7s6SSegVVVEcj8AKc2zGI5Cdt7jZcgDzTCgQ1haCOPr/wDxcstMQglRACCHihKrInn2Td0lhlwylRY5xt/xE3cQjgSRsfzl3BFE/lbciWU8AjhaFHySB86g6d6em28DoFj4VnCxRBC7UTgWaWVuTiD+gq641mPViTPI1tN3XjRWcbaSXtAE0EWEkKMwXLMxLFRQIBGgn9G7KaR55Bws4aNbu1aiGkNgc+1bTwMTRHtU9WvXLdnu/wANs9lFtxMzODFLKkTZKSsjSCycY37yoCrUQL/fWr9FzYh4ccaAmoCgO6z5AfoXVnFADFl8myQ0+oN3AXxrG1a/cL+Cp4sfBI5++p9GgWHaOihUkcKvtUBVY41wLYcgeLPPAuzZJpno0FOHqsLSdoSp3P8ARYDf/E8+Bermq+22SRm1Wjiq3Z5C3iD+1n/J1Y0Brw8KkhioJX6SQLH3o/GvejQGjRqPc7hY0Z5GCooJZmNAAeSToJNGlo65EXKKJGKhSxWJyBkSFvjm8T4uq5qxddOud6F32gimdbGPdHkA2rFAwBsVwSP10DrRrKv6kmefswpEGKh0ErMBMpQHKOQAggOSpFFqF1yNW+q9Xlij7gwK0WBjQyllC5M2OaUAPgMxPxZOgf6NItr1Gd5EfECFg6lSKJYVg6NfuDjIgVVDz90XTfWksoYERJOKvbyxyxdvK8A0z8N9Le5EIsUOOSG60az7+ozGWE0YTD+YylnVRdBiVX2qeeTyACSAOdNod4C5jYYuADV2CD/pb55sUQDx4rnQWtGqy7+MsUDgsrBT+jEAhSfAaiDXnkfcasKbFjkHwRoPuvjID5ANeLGvujQZp/SKiaSWKV0MoqQcMrVVEo4ZSwAAyAB4F2bJbdI6b2FYFi7MxZnarJP3IA/YAAAAAAcav6NAaNGjQJ+ldYG6LtGCFR3jxcUSyNiW/wDSSDX6EE14HzV3qHbUq8jFTyoIJHBokcfsNGguaNGkvWvUKwA4qXIJWzYUNRNWFZm8G+2r40boA6B1qtu98kf1E3RNKrMaHzSgkD9TpP0n1N3Ye6yoFUlWZJMgCPiyoo/dWpl4BAOp+s9EG4ykimkim7eCurHHySucZ9rVZHNEBmoi70C/r/U2eIowniEgKjsqWlvg5hlOKKo82bPuAoryk6J0iOWOPszl8jhJKTk3cRlkVpTxbBkx9xDe8+OdXuh9YyRHdvzVQd8myBMpCmMKASgDCQBa5zDC9eunSnczB5YGidgAkqqyEEByLVwVIW6WQ0SXICgZWDbpe8nLTRTiKOSNQ1qxYOD9Mv8ASyjJXUqbPA92l252cfeXcQr2zEqq0OIRJYXoHIcZlFNqP6T7as8RetNzLHuozGWAfbSqt3g0gZGWMqAQzFQwFleC3POk0O+WZAHxkeNb7kFVGDIuDm2vCZlDCgRjeXF2Gn9Tm+nNM47bQhZ2KqQbiZXfEGmAcKy80abnXzqW8htZlbFNsD3FIoIqFWPt4HgFQwON/PGmO+QvspApBPbcKWBINXVjgsDX9x8nzrlfR3dplgNlZ8aV4w8cn/DLOc/b7sqdcbNGmokWQ6B6Y2SxyMUUmMySSR0BSdzAujVYsOGxK+0qRy3nSH1FvCnXFLGR4l2gYooYgOGZk4Pstqb9TidaXo27jgkeAd1naTMjGhGJGbAUTwOCDjYsXwHF4n1eki7/AHFkdky7Z3N/0yqsMVgivypYnk5yFOeOToHO+3LLt59usbGbdmSQ5qwVcsFYilYkckj9j9taHabbCeJhJncU7X5BzmiNk3zS0q/oP01j5d20MfKiCUhBFICGLxOTmpDMrIwKEtTBR7T4yrcdH6YgAkWQvl5Ng3jwqgj2qg59igCyT50Cj1Z0yD8RA7KoM3cSTGMEsgQyMTQtj+Wq1zasw+Rok2R3Oa7aR1I3AkMrlgR7kLxJSg9shQKurJu8WXUHWt+W6nCOQu2sVV28sR9/FcAFV5IHua6oHTf0fOzxyM4UHMeBVAxpIwP7SPJ+11oI+idfmmMgeGnRgGiHtaMEnGy5AcYi8loWaHgkOvx8eKuXVQwsZEL+4o/I8EfGsh0vryHfSOoJXdyGCJ79pXbxkmS/NNI7IPviGFg6W+u+kMhG9ikYPsVLKhBkVjLIQygM1h8as2crXgDgh0lTfI5GvusJ0vrO4wV41d0MKsxCpj36/MUAydwe7goieclBvxtOn7gyRq7IyFh9LeRzx9iLHNEA88gHjQT6NGjQIfUHRxuZFBcgothRxwSbYk2D4UCvHN+RRpxutnHLQkjR68ZKGr9rGjQL/Ve67e1c2wzKRArVgyusYIv7Fr1Q2XR/wTqwYtCoxC1ZQ4gE+eS5BLMAOTZ4si96u2TTbSVYxlKAHjB+ZI2Dx/8A3qNc/wBx6udouyyyxtMJFyIDgS4MZFwILWsgYUA1NiP/AC6DUz7qMS7bfQt+TuCIZEAoMzA9pyKNuG9h8Gm88UfXROr1u5IHTtUqnt5jAFjwF4Fni6ABt2sH2XX69M2yTbv2VbZwsCcDXaGOEbFTQZRYJa+LvgLlpJ2kO6jm28mamo/YSM1eVEkbIWFKF0Irlm+aStBF1zpHY3W67yiUTnODNbRAxbuMq+781WdBRHuAQAgtSt/TnR3E8UiTTGJmaYguCCWFFB7slitgcaq1U0CBrR+odqsyw5rzn44sBkZX5+AFJsiiPjmtJI90kEuG2eSVjGHdUTNbJ9hdgVpm9wtiLANnjQNvXfTxNsZ6VDJGjSxF1BCyIpKuAQRY5+PnVLouzRH7iAOrj6wpwYWpiI+PaoVQBQBv7a89Qi3m62yMrIBJG0csNFQciPeJI2ZlKgFPaSpyJB4Goum+mN2y1ut2XRgR2kVI1j5BAjwBegQK/MqvIP06DSdT6lHFt5ZSy4IreOeVBtQB5NiqHOskuweBI91MyxusMCCJiojRyVDqHJPucEoWI4DX9yXjek4ipBZ8g5dHDFWRsCmQKFaOJx4oECtetv6T26uJMbfnJmLNkSKLHNm5IJFmzRq9AiMsu3eeebCMzz+1jJcnYQKRSgEEJGJ3CjxQNEk356vstxuI90yhlEu72/bD+xuwhjV7V6IBYSsAeTfA5GtPtfTW2jbIRLeOPKr4+woCh/5fH6aXP6D2ZLnB/eAMTIzAY8rhZJSjyMSOdBlfU7fiZNrBGYaaNmlVnFhY1ctC60SgfNQW4xo8fbXej+tCYNCwqaILmApCi1U+wkDJebDVyCPPOvjejoqUiSbuobjlaRmdDVDEsSMau1IKtfINDVHfeld1StHvHMiG6IWMSCvoYwLGwyPN5Gq8G+ATdZj7u8ncJkBPHH4HFRAZspBDRdy4z/7vla049dblYOkO0bNR7XbMdhmylTEDm2JHkeWGV+dLuowbnbRsr7dJMrjDRMBkCxdI2WZlBGTMC/cLsaOJthqHd9fj3W8WLcKIztu4Y9qVLtJKJDGsxUqFIjjHdCqW4bL+i9BE6yRLs4HxftFFLKCozWHt9pXIwVro0DZxewpZQI+mKd3Ht41l7TRRRhncZOZ/w8bpJQID9vKKRjJdkACudHrTbfyn2xWV93wYSfa6qyoJVtWImCuqc8eSeV079CdCjba3IrVKsbcjAhaYoMVNIQrD2J7VJoeNA9n367Pbpfvkc4xoDy7kEhQa4UAElz4UFj4J0p20eT3IY93NM2WLP+VEntGMQphiAVGdW7Hx5C4/1n1QvvXdGQrtvygpZbAWu7yaaMubAJr+UrAkZLrU+nFnadDEiJAoVpH8mUMpPtrhaagbPuIZq5yAS7nry7HdyRtDINv2Q4KLcavbVGPhHIDHEcH2mgSdarZ7+OWJZkYGJlzDWKx83fiv18ayXRofx6lnBSOTJ+2yqWKMxIEgIOLDIrQNUKN0QIPU3XVkYbWFCyZV9Pscgi+efylY0zBT7qUWSBoIfWHqSF1DPK0e3V8QwK3JJRJq/ARRyPNtRC1z91znq+0UyD8XvIsWzwkMRVQEK+xUSRbJD2Xs+F5Y3iaDvXTHByqbuEGmFg4n4sD6WqgQKHHgc6xXrP0x2JH322jZw5y3UK8s2K+2SIVw6kcr4YEg63+3yxXOs692N1f3F8gfp8frqTQY/wBFdVEsNK3eiFgH22F8pGymjkEpeQCfaSOfbU6VtVExJg7c0j5GFSG7ca0UW1GKM0iiT+zHkA60vVPTOz3LZT7aGRuPcyAng2LOmO32yRikRVH2UAf8v3OgU9f9PDchbdx7SjjNgJEINq4UixZBPixYvU2y9OwQjGNFWMMWESoipkeMqVRZAsCyfv5AIa6NAAaNGjQGjRo0Bo0aNAaNGjQGlfU/T233H8yIHkMSOCSPBscgg82CD+vJtpo0GS6/0IwxQybS+5tpDKmZL5AjF0dzbU0ZZQxyIOJJ4vUfpHqkskwSOBl2qxr73wNEKqogZJHDn2vkeK9gr5Ox0aDm/pjoMbbhXf3SGTcCQ3yskU74k/DKVkFg2LWI/wBOm269WmB9wJAF7LkMjq4yU8xvGyI5f2VkKPJ/prmfrnStx3naKjDLRlTJkNhfbJG6AlZLABsYsMeRRvN9AfKWYSISp3SskjMHyaHhmZrJaQH8sEce0BRwToGnUfVqbjZs22YRySt2sgD9ZjLLjkqknivcoHtYGhzrD73q0QZYY3PcajMRkxo48K1Wi+avzkpPBVW7H1PpS7iIJKWBBDBo2oqw4tTX2JH6gkaxO8/hs8DJN0+du8rWRuXLKRkrmiq2GLopLUSa50GDh3m0m7i7i2jjfEKaBzFqW4DVwDxyTwWYnRp92m6RvJnnLTHcDMxwwnG2YnMOZGPDB1xoeQfsNfdB2JFoADwBWvuoN1u1jHNknwqglj+yjn+/gfOodj1ISVcckbG6WRaPHk8E18eav40F3Ro0aA0aNGgNGjRoDRo0aA0aNfGcDydB90aBo0Bo0aNAaNGjQGqsHTokOSxqDdkgeT9z9/0vx8ataNAaNGjQZbqWxeTqPN9s7UeL+pZT8/s//PRqH1zuI4nid6+llBok8kE8gGhwP8D7aNBJP6Z77CQS7iFhhkUnc5BWLYEFuKIHNDhiKB51pdpthGoRboX9RJPJs8nnydJtvunBh7cYHdjGTl8wuA4Ue4FuSfpHJ843eme13walaw5scxuoJH2LADkc42T581eguaNGjQQtOQawav8AVa1//a/08a+5XXn9vbr68V/LD9q/7ajWOm+p781XH+cf+ugnA48/341HIp/1MP0Cg/28HXruAeTr6ToPkMwYWMvNe5WX/ZgD/fXpjXJ1FNKPpzCsfHIv+wOoUjf5ka//AEp/20Fh2BH1VfyDoBBFBv73zqq28Cn3SKKPgsgv9P8Apq0shP8AT/uNBSLSX4GPye7/AJ4w1ehHHm/1JvX1nr7/AOCf+Q16Vr0HON56j3W+YnZzrBtlnEbTBQzMhKhXRm4JZyQAFIA5LcgamO4321ibcneJNGWuOPc4JlHYCnuKoxZrusTZxFc6ueiNjJt9sm0UD/h53jdsV96clXFnj+kHgmwQP9Qy/wDEYtHOdv3BDC2EsZcsUxC00Vg3GhZRSgEFggoXeg6p0zfJPFHNGfZIoYX5F/BHwQeCPgg6s6zf8N3LdN2zMbYoSbvyWJ+ef860mgNGjRoDRo0aBB6k24keNSpb2seBfyB9m+/2/vo1W9WxhpYrSRvY/wDLjzYcr8eQP1/Qa+aDx6r2jye1SRIGPZOfbxOK8qVIti5xo/F0PvY9N7/dMRHuIlpUUF1yNvwG9x9pprJ5vVHpvXKBO/RVLFvdftVKGKtfCtkcMR7vpJHJIsf/AFSXN0jbtwEIY5njyUZL9KnIA8kVxQr50Gq0HSLpGy3KGmkNLhZZu4JODmRfuQn7A14IAFguZZgvm/F8KT9/sP0P+33Gg+Sp4s//AG3f/bUKbaMHLEKfuQoP9tR7rfxr5fFiDViq/clTiOPJ+x+2vckkdqshUs143Rv71wP30HjfvGkTMziNQpOZxoV8mxWoelyNIMsxIhAIYMPPz9IFc/H6axPrXZK3UNlE0fcVjkvvlHbxcZMoD0WIfyeBWtX0ZpHkmWRgShQWFFNwTkefJr4oC/GgdbZWxGYpvkBif9716LUTZP8A8T/zrUb7NCKoVf6f9tV02WNlaU1xiV/f/wDb+/76CzHPZ8tx8FGH+5A+2qHT3eRAZgA5LWAq1Qdgnz/pAP8AfRGZRyxbj3HleeLx/kjj4+Dqr6Ygx28OeZdwXuyaDMWVSQcQVVgP7aBwjxqOMUv9hf216A54P9uOf341EJyvGEgA+T7uOebyJ/66z8nX9xuWP4CNHjQkNLJwjHxURBORBFk+PiwRWgzT9Q/C9bzZki2s+RMjuLYqhDqoY2q9xV+kCzQvkaufxe6csm1j3UQ/NUqiuL5STgC18gsVrmrP684radEMnVamBRYVHc7eTBWU2yPMWsZKxcsQvuY8fOt//EYvudm212ylpLRmDq2OCNlyxq+UsG6YrV80QZfw0gVOnwgMGPOdFTi90yArwQpGP9vnWo1zj+H+7n220gd0z2cis5ZV90RZvDAtZVeVNA1QNnmuj6A0aNGgNGjRoMd653/YlhkDBXwdQT/pJQt+nkLo1L6p3iR7zb9wqqGCb3NdZB4KHkCyCT/b99Ggh9HBpw8ma40K7eeJY8M4tuLpiCtWrqfJI1o0nCZRVVeDI/DgnmmJYmr5seSBrMen+pytApjjAbcoszlStRvIaJUWSVyBPu/YM3hX/TZu2O3JuFmkW7YgBqu/djwABwL86C2d+A2JwB5/8Qf2ri+dKer9XjEyQWhkZ1U21hL5AoUbKhqv7jz400n6lGgZndQALPuXgf8Ay5J4HGkO727yYTsgjdplKpJyQqRuKJUkAkFz5+fvxoLPXum0oJ9wLDuM3nzYqwcR5HFedR7v04sipKhZXVLUXZHhqB+QaAo/5HOmCSIY9sbLA/TlyW/LY8/c1/vqq0qJEuOV9tSn3sXiD9+dBkPUazPMkiQO4VqUAqCrqcbB+qwB+tn9tP8AdRRxf8TCJO62IdFL+4LQIxoqCoscgWLs3zqx1MzpLxiArO0Y7mAYNRJICm2DcU1jkmjYpPtvVcgcruWEZS2ACkrRsVK2RLL7logLXz9tBrY98rYNYCvQwarDH+k0D7rsVerRgQqaUL96QWOPsQRrISep5I2KSBSgjQdwWwPHEhtABlf3PxWmW26pDKqvEEZszIkWQUjzk3syytsmI5v9wBoLHqCVYdpOyct2mCewA5EYIBSj+qhX66v9IjuCFgBZRT8j+kfp/bSL1RvHaOIJGC8kqBCpJuvzAcsBS+0NfjjV7ozAQQAEv+TGQSfuKskH5IPgHQJ/4h9XG3jjje0WcsrOpshVFkC8QGNivI4IPnWkihj2O1CRr+XClAE+4gAnj/U5P7WTrmHW+oJv491PInuD/hdoBX0swAkHuNlmZBdcccCzq/8AxXaWTabaVVLfh57fz5ReX9vNZgixfn76Dc9H9PLA+5cuztuZO4+VCuAFAof0ji/21ah6Qi38hrB/UEyGuP8A+Rv/AM8VOj9RTc7dZomYhY2Wq5vFfIoAsKr4FkjjTHebgILf6OLP6llAH9ydBnfSGzMMMu3kjbBZZVRR9BSl9keRyYEE8t5YOfFWw9I7pn2yjLudtmjzJ8hTV8XdDizyas0SdKvWHqBYpYgqiR4ZBI1AlkSsZMRRtu25PJUVZvijZ6XSOYfYY3dpIigxU5EsykpQzrF7o3l+mg0rL/V9h5/TyRr0jWL1Qwoe1AQDx+Yw/T7a97aYLwRjz4DFuaHzjoLuvEgJ4HHHm+R+wII18acUT/0Pn/GvM1EUwYg/YH/poMX6nRzv9sGBb/htx7Ri3iTb88oP+vn/ACazX8Zo3WXZrCZlbty28auzVcfHt8KSbP6ga+aCH0xuJImnjeMJ23BaIRsAoOQzrLhfarWbUn45J1spt5H2IwmTSMxJTIlsyDK3sUrkfY1EVjwQKFawcvU63TK8s5WZZVBpIygyZsHqyHUKhVjRXJDzwC76H15e1GokUPGV9swLMhkY4uxDKZAXMZZvbiSPN6Dersu6Y2kzIQm1bwWoYuQRwwriuOT+lXN2cO2FW/eB+33/ANr146PuRKhYENyVLA2CV4OJ+Rlfn9dWZ0JKc8BrIvzwaHj78/Ggr/izUGcbZSGiAOEOBa2v44r9yNK495J+JjtPe6IGAX6QS5JPNjha/c6axRyDshmyK33DX1HE8/550jIb8bFGWGaojM1DkfmceP8At50DTr3TY5luVAwjR2Um7VqFFSCKNXpVu+lbaLM9iR2WSJeHdic3Avk/St5N+i/pp/1GQdqb/wAqNf8A8b/5VqOYbjKXErjlH2/0HHcvj968/wBtBm+o+kNs0veYTMXkERUMAACQMiAtsAaPuJ8a9dJ2giwSDuxAzyxjONGooGGZJAbFgvtN/I++tNL3vbjj/N5s/wDhUfHH1XWotqu5r8woT3ZKrx2rbtA8fVWF/wB9BiPUnTZEwlG6kKMVHsjSyZyY7OIX28hv1JY6YzdcmgK7ZQhHMKntPQbGII19z3JlIMqo0CPPOnXUt80SxCSJXeVVR6FqreOeLKWW4PwD451Vk6YJFkjlOVEqpyxYKwXw3mx5Ugg8LyTzoMH/AAl6Y6wTCcFVglzWGheRUEM4IPgqK4FGz+moPW3qOaKTdbaeILtXVtsrAkElhHIGyIIJCs18fIOr3pzpW9G2kmhjMAXKRc5JGklsWb9gYx17gpZmyqnAvLCep/Uk/VEh7iVHCWZgi22VAUuTNkAMR7jZJbjgWHQfRvVHRVhVNxCAz5PI4xjEYC0LQqT2yHK4qObqxZedd3O3eNozuZntomzXtkBjJGIzVV9ar/c35OmPpPYp+EhRwMhELYKFHKBzj5NASleT971N1LoAmEiIwjWSuVHIZXRieK5OJ+dBy7r+3m78E8h3EqMoILhVyQs6kygo6hQ0ijgfSwI5PHTCriIiN1kKtkAslMHjNqhZVGaErgQRYFi2vih6r9PDcyRJEyLPG/cJN0UVl/LkxIYqfYQoI5F/FaodTaTbiJHim3QIwkiQWM4lDAxACwsmbAhifAHgNYbI70AHKaNWHJBZKHF0RQI/zevG13YZQ9oVYBrJWxxfNDxQJ5+NVd5JUAjcKZJYygUGySUo+2h4+39vnWc6j1B42KzxlFEJZkLZLIzBQEDsoyIqqx4x48Gw23ZDEgqjf6rxJuwefb9uf8a8f/S4wciq+PlI/wBebwv/APz/ADnPT+7LxdyNVR5gZO2rsUjxxBBPHvPsFV9z9xpntGd0D3IoN8FwvgkeDkfi/Ogw/wDE/e/g9zFIqwiIRY4lQLd3Y5cCvEf2+To1H/FDcqtLKvcYrC3hTQvdV+mvugt7D0ZtTIcVkkkUlAGdW7a1bBeFryGuzTMxHJOnk3p2DA0jkAMrgyFVGPLEAK1mxYPmwOdJepdU7G5kZJFjRkeUZMoH1bVVY0T5ZZUF+WrVyH17sxBidwHkZM3VVJYF0BIxWxYBawLAIr40DfovU1TIAEbZWkjUnFR3ULdwDEA42re4gWb+4tbs+vzboxyqyQxuwKpTly/uUqxZFqwF5qhYPOqux38M6NcLTxq8rhSAOZp17JUkhbst8khlPFrWkm/3kcaqy7tjGSWVmfJroA2jFXtGxo0R7hRTzoLvVfWwgIiiciSJhHKcCwQi1xFsFY3kavkUbFcsJt8IH28u7yQKypGUpjLw2N0xOPLEsQo/bWZ6Zjt5ZTlNKC6AO6ZEPR4a48XkK+0A4uOFANqzV96EmMIzVp5URQWCfU5CMpCqi4jME0uQoVeg7NPuQ0LslMCjFa+fb9/31T3fS3aSZhuCgcxUBYKYMCReY+sCqoeecvGo9puGMJWSMIVikDL5BpUIPj5VuR/z1D1IbMNuDKGsy7bucGs80EGP/uxutA0O0ewe8a72dUfpxrtfV4vn9641BLsGyRhuGAWWVyLY5BkcBD7/AAhOQHIGIoDgjzJuNuSQQxrcqP6v5tKykc8r4/Tg/Y6qd3ZexipsbmYITn/OPcSQ8nkEFwPiiK+NAs69vuwkUQmLmCKJsnJJn82WZSDkRGWuwCTR86Q9Q6v2dxDPPF3F3CEklvorhlSvi2FE80fiuLnWdmzvtZenFcPwiBImBNxHmMAE8e0EUQfHPzSzevT92IiPIfm7PcpjbnwVXHE3XPtHnyfgNf6S30adPZ0WljQvXPjCxdsxJoc/8tcX9FdOJm2SmKNgzKUawCkmIljyocj28/fP4IrXVvTBMo3O27A24ngZhhGQoasHJ8W3vTgD486x38DoMZXZqywkJRvMZjaIDggUQrsL82D+ug6/tWuBjwRThfgFecf1Htrx9tW+0BjVimJoeDYa7+4sk/vWvO2VCihQMV4UfarXj+1jX3G35+ApH7+8H/bQc03G9l2G73UqNlDG7O0RFtIz0RT5Aii+NHIDJTRNkePRvV59/DupJzIqmbH2OF7ICgls/ICq4ZFC8OmV23Gg/iJ0RJdvPOARJCjycMQGKxFlDVXHcCNweSo1yXofTpN7vmh27yRrm0pUOQo/MBJAyFkAg1Q+kePkOwdKlHeAkVHimiSpPnuHJXGJ8Bzf0/1ZX9V6fbro0MkQidSyqbUszMwPPIdiWvk/PjjxxpTsxFX4RGV5YvaQz+62VJDLiDkDkwaxXN0RY1ZiWeNNtHNM0kxlYu8aquSW9Bko+0BkUkVzRv4IYfedFmh7/bd5VRgoBcDE2MHYlqb7EUB7l8UTrR+k4mk27nFlJkxtGYZYAWxAaPGyWWhwaB/TWY3uxV9/u85JMWlKqkbAiyq/Wo915JQ8+Rp7tN8YY2fuL+RI0blaESKBZD2fpUFfFeOOSdBj/wCNUfawdo+5YiWiWyHO4JNlnsfpr7rKevetPLGTNIZphJGLFp7AklYgAWt85ig2VgC9GgodA6Ed0kmOX5TIoa1NITWODCjUjg39g36a2n8JOkXudyJFzXFogcVADZYvQ5I8Ejmv21Y9A7eI7aQJkgUwZFyQtCZGc5V5UcUPFD7699E3Eke43TRfmRx5SYKlFklZwKoZEnINfzwRoNH62QqYYYSVk9rkigCDNlYBYWVkGVGqBJs8qec+peibhw07woqkBZBGOGdmxjc5MWFsKsE1iB88dJ9XOqTd4/zIYo40zj9ncOTXmCCpCmzyPIPuqtIvWnT9622UNt1kj7EncxlY4nKx27jQs1BuGBByABF+4MF0DcvK5jWLMFDmgKLSjgMOBiyi8SLrgeBWnOw9Q/gt7G8MkW4gKsMyv9JZS5Fcg+1OLAB8KL0m2vV4o5HyCMpNGwPzFC0CzVw2dk0ADYvhcWYbWZAjLV3n228pigvtl5GJZgDyPafuAfIaRv4iykzr+QqyH/xA1KDGFKghjY9oINc+7gcZSb31PNu1RmZ2ikdWjjAjXNl5UivdSkZ0XBtRRGlfpn0mN8wyxdIVC4xsoKnL2yCwQwCiqYkkICbLFj0mL0lsdnEcwCtKPzKItR5VT5Y0T8k86DC+l/VWckkUqqI/eY37ZODCyKANlQwbywPNcA623TOtxxQwhjbSSBFs3QY1z7RS+eAD8fvqCHdbJSY4Nxtocfd9OB5A5DFvcv8Anx+nE/SvV21eQxLOkkotrWNgAOSMizcGrN3yBxoLjyntI6qqyOS0IjBNsA5xa6BDLfBAqz4NHSf+JsnbiilZEVQwMk7ggx0y4gAc21kA80QNa3b79GAJZB9VElR9/Fn/AE+TqLrECvtZAzMwCFso6L2oJtbFX8AVXNaBJPsiI2aKScOInMZHZBxIVsfFktioyPP66i6R6Lhgmabtv3Jr7pSRlFvTOCEABGV/I8DjTLpu0JSEZpK8CiN3IWy618mNiPvxVaZdLUgEZlqoWQos0LNgcn58nzoPPpqNl2sSu2TqCGb/AFMGILf3POr0ktOq/wCoN/tX/fXzaupBw8BmH9wTf+96jaG5lf4WMiufLMKP2/pOgrdRIAkV6xlBHPisFXn++uPdF7cAbd7VHURwrH3FkBUTPAjOCro1qxKAcD6P1OumeowX3cKhioSIk8cFnnhVKN/BU3x/UNYjfwDYlWSSJV27y5EhWcpkMkXIAmwmJIYEHGzzYCP0h1GVZp52AkzYR08jXybcBgCD3GKAGhWIWgCK0EnXYWa9vHTPkY3zZhwY8vy+FW2IFg3QB+a1mYd+XSXB2WWVmwMnNoS5BdCSAMQotroWbGNhZ1OV0WxMgp2KO4DZIcgQMigshOfkJKtckUFlfVse+3ZjRV/MWQxkWoVmYNiCVykZmogtguSxgil5S7/rmVduSR0kWORF91l7Ky/X7fKlgSD4NMtgHEb1+4xjCoHsClRFB45Jw4uzx8AD73d7qPUWmeMxkrGR7FkI9nPJEgFUGPgAEV4+SGn9L7qKSURmMmIRMASqfUrITSjz/MJyb3EEfro1mE6jGkhDxJJi0gFcWn5YjrI2VAVqsk+/kk2dGg3HTdoRsd8icY7iFVCk+Hm2+XB8/SDZvyf110/0wwX8TagGJEUkCyajBNnx8eNYT0nD+FWba7gZM/5mSnuW0cgNZVZX2kBmrkY2SRrZyT9p5MS1buWRQpXxht5Grij8fN/20H31BuJYdykqKfe6rlkSArKKftg80+KEgWA/yBRu+revLttvKd0qGJ4mRVFkyyMGHarxRUfqKJJxr3IPUO0k3L7rJ51jQhAImAK4IHLLijOCXqseSYqog8rtg6mZ03t7iMRKNspdSHclw4NEgSZFEBpSA5J450GMi6+0QYIQM0hXtGONjJ3EDo7K6Ae4lvcpPLXSggHKbR0ZAAGbggLRoe0sWBUg2At4n7D9xv8A1zttrtpskGSmFXMdhmiYKVRMh/SGUEAEstGiFFaw25eNQzpGyRMoEeLAhWYP5NAt7eLoWPI86DRdO60+3ciMvFLHCGRU+4UY9yyR2/ezYkHlxVY1r3D6rm3qdndbiVhnmvCgnFCFChLYEhrI8UDyflPtlZ5WtWdpAKe+QCcTmMiSoIqgKGI9t1TXcSYbiKZ41igglkBAVQRYcnMA5GwLUADj78aBl6q38Qg3DxNGzj8Mido4llXhz7eScgvvBB8C64KCbp7xh3hmlEkQqQISpUPQMZbgf1UCpIqqA+JOvIpKIozV5CCUXE+weFHPJOTEc/Sv3036XB3vxkrEoHl7ZjAJ4jCjIWASSwx8eQdA26f653rKv/FrQitsYkNFUDUAFJphZs+PP2082vrF2QN+LlZy6hUEUXvybHH+WK/z881esGvR3iIjeF4XdVYCnIK4sHPEnCBFNihQsDV3ZzzRRozQJ25FzikwChe21SE0HYFWIolhwASfkA+3/rGV9qZNsFizlkJa6xxChiuAF8kKC4N3f7WI13O2bbQDcS27yGTE8AGau4Rd2WezyOb1mOrSwllWEu0UQJlFVeUqJxwiFWJX3Ae3gk+NdFn6WkG7E8m4MgkYwKtCozn3sjx5AjIJ/XQazou3ljhVZn7kgJtvvZsf48f21HE5/GOCCAYUr7HFmsjn/wA4H9jq9t8sRnWXzXjVOKRX3BIPuRGQr88spDftxoKvVNiJd1EDYAhl5B8HuQEH9SCLGuS+rE3G33dyAYSTSFTyVUM3csg2CQZBXArH9TrsG5kreQD/AFQzf7NDrlP8YdyqzQkt7UeZCl/Ha2wB+2SgkgkNVg1oM11TfxjMiGNShktQWIYqImGTMRYNsePhqrgHSjqXUF3MdyRohEoDFeMsgwDKt0oCx1Zsk85C6Ee7OTs5aozkFDX7yFCEmgOaAs8c/H2WbvcMBibCFiUoUCwWj7mWyLJ4oeeK+Q8T7lgf5pYq2ZJLe42gJ9wsmueQSAD8DmvvoTDNIllXQ2tEjFgfF8EEDwaBsDga+buIBqXJjY4oD494s8n4F48+a8DTHcwFyWMq+4ZFghJJxNhiQabyeSCRZo2uQV+lTBf5pcAX/LEZYk4kE5j6aB5/b9bNSbcGJbdA62UDCm5Q8gjk3yKPHFffRoNts0Ah21Whlhpyr8lh1HbiyQAc8SbY8kEa2A66DEdustb3u7hEsHJVLOkcqlhi9RqASGsZckXrnPqncqu3DxQyw5ikkDMY5VLpIJVJ/lykxrYsXwaBGIZ+mupwrslL7K528btAZnyL/wAwVbRuDyVyQtRo2K0HROl9GRJFSRD3pWZpjGob3IE4fLuMFcsHIVjRPyCx1LLAsZKDbuIpJcnzgkalHwQFPu4ONH+of25z6N9XTvuAgczbkkxxM5uhiMmyPGVIMmIYsAvz57EJN+8pR4Y1iZKyEl4kFfdYCtkQXIAHGKG7JoOcepfSon4KNE7M7xo7KigcBXmqN3A5qj5JrJaLNj996Z3O3nXbpFnL2cyiOWWif5qm6Atb+P25Guy+od3u4pkdNo0rMhRmjpu2bBQ++lxPOXIo+WojXOvU0vbnGAuLtPAjwOfDUyRO1hCtK35I9oXkLoMXMbyf3RMD3UoHmXI8ZAryeDkLK0ORzphv4nZMRiI7ALqFtyxDAuqnIhOVuvblQoEjUW5hZomxiZlhTCRVVwEa2LuwYWLI/Qc/e7pQTyR1IhF1VsCAFFlhVKGBNEsebAN3zoGvT3Ajmj75ZYBJMzqzKMzE3ZC2AWcShRbAfArzeo6zHlsnEJ7RXdMyAfVUqCcIVrwFku+KIoeOefx7psGjIXKU0SFpWBBUmQg+4o5zBN0y351pul9dj3G9kyAWFGmmYgFi0ccLKhzyAx9qAKFrgaDa+vt/+dGMWAk6duPaTycYZqWgT55+OOLrwU3WGiTY9Mjc2jfilLIx+kyrYqjfsNkMp8eL1L6leRpopJUDCDa7lXeuFVoZhGCaGQKqwtR5vSneSKIOno+KBvxyccU7gokhagB7yovkLjZIrgLuw6aJJN1FIoQfgu4AtknCRGXJjYyJFHixQ41u/QvX13G2/PHZcsSGarlAbFzkfnuh1IIFCuKIJynTaTcbvhmx2MyyCyeVxJbm+SRXzV/Ouj9A6XA21ipFwaLxwQe5Ujkjny5J/XQNRLioUU7Y+bAB+5J5q/Pj/ppf0yJhuZHI4aNASbssGfLg8gYlCBfivtqrLsp4gscMlXZIZUIABVVokDwpHB/0gcXYOnbeYyysZpA3c7dELjQQMCgqgCCL/UH9NBJvJL30LeAscqg35uTbjxXy1rrjv8XN0kksyxOGZZpTIBVH8raLV/JGNcX9tbbqj7ht+sbSTPt5YwqSDABC4yjpgoIYyICD5FLRB1zL170lElzU4I+2jlKKQWGSIHzUV72xLEteRsk6CjuZRmrfLJ4AsA4hTVWCzUW8i7u60smjBpfczLwpUHlCpOPmuCfj9r4GpYo0jOJa0pVI9pLEj3YHICuSCTZGZ4N0a20mxM2LMFjRvp8rb1Y9y3yVBqvJNECtBTl2f5lKeSOA3kn44PPPj45OrvStsZCIHkdSLYc8KAHY8fvZHwLbwSbrQwrScWcaIICnIlqJJBFY0bIqq5vkPNj0uKRF5Rvl2q2xqy7AuACiqy4ISeWbnHQfIe6wDQH8OR5ELujc/LFUJIYjwaHsFXo1UnBRce7MjCgwActwXxF5AFVHHxzfHOjQM/xcbo6xzyqHCtIhUiMHF/dLixHcRlQgk82Lo2B0X0Z6eRdpDIELCT8O/tJ9pZGBeibKhyr0a+dZrrPSW2SCeB1MW3pHexGzOHNlUcsJL54KlRgwpyCRe9H9QdJJHkUBZ4zJHLKwC1/MN4tVWMSYx7WZKVQcQFP+HM21D7sTypCwkDRyBUziCWpk7j+I2Jxxo0TfHnXUeoepkjCmHdxSRx024dqchCshByVgq3gRwho815ri/wD+n13EjfnxKolkQHvoGPuaiFCms1CgEFhRP1FgG1T+iPxMSs8tBAFYIgwC5HHGqeQg5nm+T5GIGgq+puvfiX/4fdmVJiJAuSoqFSL7lnKFcWAJAJa2tgBQS9Qm3G3WPttAXUgqdoiNfBqR2QN7OCREmK/JA407i9BBJsoe/LCzpk0WDApmPa3uUpKPZYHFC/cLTVTqXph1kJ2+xeEIHZm7oEiiicSBPLxwPcAD54XggEbbaVXEXamKFgvsjOcgxOUhKgMfIbHKmOJayQQs3O2kEZkMnvJUYvwQCKv3MKAHyVANg38a6D0eNYnc4SbZrF91mssLHap2fuWA/KIf6DVnFasHRnWO3jLd1qDI7FbVWUgs/tPtH1NlyPCfAYLctPEC7MaeycCrAMMlWyt0chXurIE+eW17gmx7sVqEZa7nIIQEGqHgnGqIsE8+NavebBCSZ0HbkURxP3wMArsgfGPhnHDYnPyCSeNZ+bpObHtSd5UKtnZBN1Sqpst7yTkygnnjQTrtxYZXVscC2O3dzSDHKm4WgxJA4sfFADwUKstBEDVH7ohH/pWvaMz4Fi/tq/tXjjV8omkllJwaORBiMC1mwBk1ni+KAFk1qisfcjZyGzCEqEBwRpCO2WcOMCT7QtXafrWg03ojeoN3IJ5xUm2faq5YgIWK4RkOAyge73fcga7b6fh7cEcR5MaKpNVdWL/21+b9xteyzoGYAKHjyU01t7S7E+LX/wAwP6UAdh6f9b7zb8NykcdYyxuWKiiCCoBJo8FuWFG/nQdk6nRwXMpbfAvL+nE/+5lP9tVOmbxi8vcAHaIQsaCs5WMmvtya+fNaT9T6/Ms/4Z4Ut4icVla6MqxK/wDKNElrAv4P21h/WXqvqEcs0CgRHMZCOnyQckhiuS2BVkDnxoLP8RPUk+1nSKFouI42xZc+2Ukbtf1DBq4N3dca5ZNPJuJnkeNnnc8stlvo4qID3AILCigAB4A0SZSu5yGdKvuJBb3j4sHgAc0bFmvnVgdYlgWMxhVaON1D+1rvIAlSvB91XXkaClvNq6B1IkUKQTz5JACNytVwwseSOOatfIjK7Nj4I8g1kRYo0ebJI/b9dMR1R5eZABmVVyqgZBQBdXwwVVNriCQfJOpZduS+DFjzkMEagfpUKSbs2goE0cRdkgAqi28eboWyxSsxbjj+tKo0q0K5/qPHA1f2+5WErIjFCbITPwAWDAlSCAyWp8Xd+D7fP4ELMpVxGOGW6amB4vim5ANEDzyONWdluiFZEHHiSPAswi5vCvICu9nIGnPjFX0D30v0pHlkylUErYORkFXwoIKViCB5NmzQ40a1Hpn03vkRopY5QaUjBVxAGXlhIHyJJBAGNKtkkCvug48u5CHIqWQn6MiBYFgn7gFjxx88862+53TvtIexjtxPIschQEsTgTlmzEgAqKC0QCRZ190aDoG5kk2RmaVk3KrG4pokRqjcLGAyjFaVqJwyNeaCha/WQNrvIYgZWoZIWkLKAVPBWUSFjyfcW/atGjQNun9JX8RDGzO2UcrByzWGSUEtiGEZyLXZQkeCWHAs9Z2crLRmsxIWshufawUcOKI93POV83Q0aNBVfaCCHbEySudwQzkspPEYIALIxoCxV1ySbJvUUfV1TdRgpJI801ZvL44IHsChaA4xXEHybPOvujQGy2q7lRNiqyypIq8WiAe8XECqOwJIDUDXBJ1Ev8MoNxAGlYFsmNhSOCSaOLjkEmiK4oUa5NGgwO5XAsiFlBmaEDIlVTuAGlJNk8Alr4FfJ0l305jlnhSsHSgWGTDjK8zyTZ5P6cAaNGgZ+o+inaFFeUylwCGAKlclYAAsz8C248G/0FeWd4N0nvLBZEYge0MEZeGHjmgLrxf3OjRoNT1P1VIsw6iiJlKojwfJgoSNJfawK+Xx4I+D5vSzc9W/+p/nzIU/EViqNRjMZw+usnDAnjjRo0HhfRcJkCh5AMFApjxkBzzz5Qnz5PwBWspuHWL8PkgcSDHlnBAzprIb3FuL8AVwAedGjQM+jMxDBcVVHRACC3MsbvlbMaoIBQ+SSCt1r3vj3HLOTkwdmoIBw5iUAYcexv1srfk3o0aD50PeOk8aZEuzDJ+DfsFcMGHCsQf9RALXQGvcAxgBbmhiCLU8buFGOQNnIrlZsiyL0aNBqepwDtzMCyn8TL9LMAb3W9skA0T7VFkXQq60aNGg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2400" y="-1562100"/>
            <a:ext cx="235267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0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epa.gov/glnpo/great_lakes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09" y="838200"/>
            <a:ext cx="7772400" cy="559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59036" y="609600"/>
            <a:ext cx="403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 smtClean="0">
                <a:solidFill>
                  <a:srgbClr val="FFFF00"/>
                </a:solidFill>
              </a:rPr>
              <a:t>Evolution of The Great Lakes Region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6233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09600"/>
            <a:ext cx="800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</a:rPr>
              <a:t>Chicago, Illinois</a:t>
            </a:r>
            <a:endParaRPr lang="en-US" sz="6000" b="1" dirty="0">
              <a:solidFill>
                <a:srgbClr val="FFFF00"/>
              </a:solidFill>
            </a:endParaRPr>
          </a:p>
        </p:txBody>
      </p:sp>
      <p:pic>
        <p:nvPicPr>
          <p:cNvPr id="35844" name="Picture 4" descr="http://miomd-11.northwestern.edu/travel/location/Chicago_In_USA_MAP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632190"/>
            <a:ext cx="8382000" cy="503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5100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09600"/>
            <a:ext cx="800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</a:rPr>
              <a:t>Chicago, Illinois</a:t>
            </a:r>
            <a:endParaRPr lang="en-US" sz="6000" b="1" dirty="0">
              <a:solidFill>
                <a:srgbClr val="FFFF00"/>
              </a:solidFill>
            </a:endParaRPr>
          </a:p>
        </p:txBody>
      </p:sp>
      <p:pic>
        <p:nvPicPr>
          <p:cNvPr id="35842" name="Picture 2" descr="http://wibiti.com/images/hpmain/308/286308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74556"/>
            <a:ext cx="5867400" cy="356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24600" y="2514600"/>
            <a:ext cx="243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Illinois River connected to Lake Michigan via canal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3678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09600"/>
            <a:ext cx="800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</a:rPr>
              <a:t>Chicago, Illinois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24600" y="2514600"/>
            <a:ext cx="2438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Railroad hub of North America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7890" name="Picture 2" descr="http://ops.fhwa.dot.gov/freight/presentations/images/faf_08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95600"/>
            <a:ext cx="5715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715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</a:rPr>
              <a:t>Textiles</a:t>
            </a:r>
            <a:endParaRPr lang="en-US" sz="66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819400"/>
            <a:ext cx="8686800" cy="3306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rgbClr val="FFFF00"/>
                </a:solidFill>
              </a:rPr>
              <a:t>Cloth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9306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09600"/>
            <a:ext cx="800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</a:rPr>
              <a:t>Chicago, Illinois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24600" y="2514600"/>
            <a:ext cx="2438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Railroad hub of North America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8914" name="Picture 2" descr="http://usa.streetsblog.org/wp-content/uploads/2012/01/6-freight-yar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05040"/>
            <a:ext cx="56197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2353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09600"/>
            <a:ext cx="800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</a:rPr>
              <a:t>Chicago, Illinois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24600" y="2514600"/>
            <a:ext cx="2438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Chicago Stockyards provide efficient shipping of fresh meat to the country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5" name="Picture 2" descr="http://lcweb2.loc.gov/service/pnp/fsa/8d18000/8d18200/8d18254v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2270513"/>
            <a:ext cx="6016626" cy="444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927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906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Pittsburg, Pennsylvania</a:t>
            </a:r>
            <a:endParaRPr lang="en-US" sz="6000" b="1" dirty="0">
              <a:solidFill>
                <a:srgbClr val="FFFF00"/>
              </a:solidFill>
            </a:endParaRPr>
          </a:p>
        </p:txBody>
      </p:sp>
      <p:pic>
        <p:nvPicPr>
          <p:cNvPr id="41986" name="Picture 2" descr="http://pix.epodunk.com/locatorMaps/pa/PA_14673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05470"/>
            <a:ext cx="7086600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3470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http://upload.wikimedia.org/wikipedia/commons/thumb/0/09/Andrew_Carnegie,_three-quarter_length_portrait,_seated,_facing_slightly_left,_1913-crop.jpg/220px-Andrew_Carnegie,_three-quarter_length_portrait,_seated,_facing_slightly_left,_1913-crop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49636" y="1828800"/>
            <a:ext cx="3048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Andrew Carnegie</a:t>
            </a:r>
          </a:p>
          <a:p>
            <a:endParaRPr lang="en-US" dirty="0"/>
          </a:p>
        </p:txBody>
      </p:sp>
      <p:pic>
        <p:nvPicPr>
          <p:cNvPr id="34822" name="Picture 6" descr="http://mrspencer.info/wp-content/uploads/2012/03/Carnegie-Steel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6" y="4522160"/>
            <a:ext cx="3414713" cy="220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http://oi54.tinypic.com/15s78u8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125" y="228600"/>
            <a:ext cx="332422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2539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static.panoramio.com/photos/original/21133537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7167"/>
            <a:ext cx="9144000" cy="609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0"/>
            <a:ext cx="883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Iron Range Northern Minnesota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2678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0"/>
            <a:ext cx="883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Coal Mine in Pennsylvania</a:t>
            </a:r>
          </a:p>
          <a:p>
            <a:endParaRPr lang="en-US" dirty="0"/>
          </a:p>
        </p:txBody>
      </p:sp>
      <p:pic>
        <p:nvPicPr>
          <p:cNvPr id="39938" name="Picture 2" descr="http://upload.wikimedia.org/wikipedia/commons/0/05/Coal_mine_Wyoming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956262"/>
            <a:ext cx="8683626" cy="568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9183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titanti.web11.hubspot.com/Portals/130691/images/Torque-Wrenchs-For-Steel-Industry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590800"/>
            <a:ext cx="8774407" cy="39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1143000"/>
            <a:ext cx="731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Steel Production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2442663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>Consequences of Steel Production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91200" y="3124200"/>
            <a:ext cx="3124200" cy="2514600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Growth of urban cities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4036" name="Picture 4" descr="http://images2.wikia.nocookie.net/__cb20130118200814/starwars/images/0/06/Coruscant_apartment_view.pn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1"/>
          <a:stretch/>
        </p:blipFill>
        <p:spPr bwMode="auto">
          <a:xfrm>
            <a:off x="0" y="3581400"/>
            <a:ext cx="5836611" cy="326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888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>Consequences of Steel Production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91200" y="3124200"/>
            <a:ext cx="3124200" cy="2514600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Growth of urban cities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Creation of the Skyscraper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5062" name="Picture 6" descr="http://2.bp.blogspot.com/_YQGCPrVMWm0/SxKCZBIZ8pI/AAAAAAAABtA/x7x7rwqcREk/s1600/800px-Coruscant_view_EII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31390"/>
            <a:ext cx="5486399" cy="41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4961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Why is this not happening in the South?</a:t>
            </a:r>
            <a:endParaRPr lang="en-US" sz="6000" b="1" dirty="0">
              <a:solidFill>
                <a:srgbClr val="FFFF00"/>
              </a:solidFill>
            </a:endParaRPr>
          </a:p>
        </p:txBody>
      </p:sp>
      <p:pic>
        <p:nvPicPr>
          <p:cNvPr id="46082" name="Picture 2" descr="http://static.fjcdn.com/pictures/It%2Bs%2BToo%2BDamn%2BHot.%2BNot%2Bmy%2Bdog%2Btoo_f0d096_3889763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09826"/>
            <a:ext cx="3733800" cy="375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10200" y="2590800"/>
            <a:ext cx="350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solidFill>
                  <a:srgbClr val="FFFF00"/>
                </a:solidFill>
              </a:rPr>
              <a:t>It’s too hot (no air conditioning yet)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39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</a:rPr>
              <a:t>Trade Unions</a:t>
            </a:r>
            <a:endParaRPr lang="en-US" sz="66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819400"/>
            <a:ext cx="8686800" cy="3306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rgbClr val="FFFF00"/>
                </a:solidFill>
              </a:rPr>
              <a:t>Worker’s organizations that try to improve working conditions.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2489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Why is this not happening in the South?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200" y="2590800"/>
            <a:ext cx="3505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solidFill>
                  <a:srgbClr val="FFFF00"/>
                </a:solidFill>
              </a:rPr>
              <a:t>It’s too hot (no air conditioning yet)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solidFill>
                  <a:srgbClr val="FFFF00"/>
                </a:solidFill>
              </a:rPr>
              <a:t>Not a good location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7106" name="Picture 2" descr="http://www.tensionnot.com/pictures/images/Funny/Bad-Hammock-Locatio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2993819"/>
            <a:ext cx="4949825" cy="370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8760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Why is this not happening in the South?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200" y="2590800"/>
            <a:ext cx="3505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solidFill>
                  <a:srgbClr val="FFFF00"/>
                </a:solidFill>
              </a:rPr>
              <a:t>It’s too hot (no air conditioning yet)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solidFill>
                  <a:srgbClr val="FFFF00"/>
                </a:solidFill>
              </a:rPr>
              <a:t>Not a good location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solidFill>
                  <a:srgbClr val="FFFF00"/>
                </a:solidFill>
              </a:rPr>
              <a:t>Different way of life was developing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8130" name="Picture 2" descr="http://imagecache6.allposters.com/LRG/38/3867/3O5JF00Z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819400"/>
            <a:ext cx="51308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3649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encrypted-tbn3.gstatic.com/images?q=tbn:ANd9GcRBeax3v6BZ-p-Z-PnOcERgjbJXQlnU5I8GijX48i9wZBNBuEoaTA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3" t="22577" r="11543" b="30789"/>
          <a:stretch/>
        </p:blipFill>
        <p:spPr bwMode="auto">
          <a:xfrm>
            <a:off x="-30677" y="0"/>
            <a:ext cx="9174677" cy="687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3771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Antebellum:</a:t>
            </a:r>
            <a:br>
              <a:rPr lang="en-US" sz="6000" b="1" dirty="0" smtClean="0">
                <a:solidFill>
                  <a:srgbClr val="FFFF00"/>
                </a:solidFill>
              </a:rPr>
            </a:br>
            <a:r>
              <a:rPr lang="en-US" sz="6000" b="1" dirty="0">
                <a:solidFill>
                  <a:srgbClr val="FFFF00"/>
                </a:solidFill>
              </a:rPr>
              <a:t/>
            </a:r>
            <a:br>
              <a:rPr lang="en-US" sz="6000" b="1" dirty="0">
                <a:solidFill>
                  <a:srgbClr val="FFFF00"/>
                </a:solidFill>
              </a:rPr>
            </a:br>
            <a:r>
              <a:rPr lang="en-US" sz="6000" b="1" dirty="0" smtClean="0">
                <a:solidFill>
                  <a:srgbClr val="FFFF00"/>
                </a:solidFill>
              </a:rPr>
              <a:t>Pre-Civil War Era</a:t>
            </a:r>
            <a:endParaRPr lang="en-US" sz="6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1824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82639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Antebellum Life</a:t>
            </a:r>
            <a:endParaRPr lang="en-US" sz="6000" b="1" dirty="0"/>
          </a:p>
        </p:txBody>
      </p:sp>
      <p:pic>
        <p:nvPicPr>
          <p:cNvPr id="50178" name="Picture 2" descr="http://www.confederate.org/graphics/hallnew/antebel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46421"/>
            <a:ext cx="6553200" cy="468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1589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82639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Antebellum Life</a:t>
            </a:r>
            <a:endParaRPr lang="en-US" sz="6000" b="1" dirty="0"/>
          </a:p>
        </p:txBody>
      </p:sp>
      <p:pic>
        <p:nvPicPr>
          <p:cNvPr id="52226" name="Picture 2" descr="http://imagecache6.allposters.com/LRG/38/3867/3O5JF00Z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000250"/>
            <a:ext cx="601980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2544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oakalleyplantation.com/Mapfullsized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14"/>
            <a:ext cx="9144000" cy="68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73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lovelymaryam.files.wordpress.com/2012/12/2012-12-05-la-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220200" cy="611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67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theworldwidetraveler.com/media/upload/content/xtra_4423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9709"/>
            <a:ext cx="9144000" cy="606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6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kauerskorner.com/New%20Orleans/Web%20Plantation%201%200009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1600" cy="690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s3-media1.ak.yelpcdn.com/bphoto/UbOkKKfBV-47XDfX5va8DA/l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455" y="3974522"/>
            <a:ext cx="3669145" cy="275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www.sliceok.com/images/2012-May/Wanderlust-May-8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239" y="108672"/>
            <a:ext cx="3647361" cy="243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40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</a:rPr>
              <a:t>Telegraph</a:t>
            </a:r>
            <a:endParaRPr lang="en-US" sz="66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819400"/>
            <a:ext cx="8686800" cy="3306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rgbClr val="FFFF00"/>
                </a:solidFill>
              </a:rPr>
              <a:t>Machine invented by Samuel Morse which uses electrical pulses to send messages over long distances.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85242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event1001.com/objectimages/7895/kople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3" y="914401"/>
            <a:ext cx="9175969" cy="596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0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Oak Alley Plantation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39748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209800"/>
            <a:ext cx="7924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Gone With the Wind  2:42</a:t>
            </a:r>
          </a:p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www.youtube.com/watch?v=2zomyWfPgjE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Went with the wind</a:t>
            </a:r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www.youtube.com/watch?v=pjUYw2HKB7o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3482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http://www.negroartist.com/southern%20slavery/images/In%20Florida,%20especially%20what%20became%20known%20as%20Middle%20Florida,%20cotton%20emerged%20as%20the%20cash%20crop%20of%20choice%20during%20the%20antebellum%20era_%20Its%20cultiva_jpg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9"/>
          <a:stretch/>
        </p:blipFill>
        <p:spPr bwMode="auto">
          <a:xfrm>
            <a:off x="228600" y="1943922"/>
            <a:ext cx="4648200" cy="461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994320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The Dark Side of Antebellum America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1600" y="2362200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The success of Antebellum society is fueled by slave labor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925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plantationadventure.com/pics/slavecabin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92190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briggl.com/images/IL/new_salem_cooper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32904"/>
            <a:ext cx="9137073" cy="685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4800600"/>
            <a:ext cx="868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Abe Lincoln’s first home in New Salem, Illinois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4083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sjsapush.com/resources/slaves-in-fiel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20" y="110520"/>
            <a:ext cx="8849880" cy="660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381000"/>
            <a:ext cx="708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Slave Gang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15801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colorsofmoney.com/18SlaveOveerseer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28655" y="5562600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</a:rPr>
              <a:t>The Overseer</a:t>
            </a:r>
            <a:endParaRPr lang="en-US" sz="6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23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0668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Yeoman Farmers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14600"/>
            <a:ext cx="7924800" cy="3124200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Owner of a small farm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0-2 slaves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Worked alongside his slave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100acre size farm – average size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78641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0668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Yeoman Farmers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14600"/>
            <a:ext cx="7924800" cy="3124200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Owner of a small farm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0-2 slaves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Worked alongside his slave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100acre size farm – average size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Cost of a slave in today’s money  $ 35,000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2029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shot97.com/wp-content/uploads/2013/02/SlaveAuctio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0"/>
            <a:ext cx="915446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79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5957</TotalTime>
  <Words>1156</Words>
  <Application>Microsoft Office PowerPoint</Application>
  <PresentationFormat>On-screen Show (4:3)</PresentationFormat>
  <Paragraphs>253</Paragraphs>
  <Slides>122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23" baseType="lpstr">
      <vt:lpstr>Office Theme</vt:lpstr>
      <vt:lpstr>Unit Seven Industrialization</vt:lpstr>
      <vt:lpstr>Unit Essential Question</vt:lpstr>
      <vt:lpstr>Unit Learning Goal</vt:lpstr>
      <vt:lpstr>Target A</vt:lpstr>
      <vt:lpstr>Target B</vt:lpstr>
      <vt:lpstr>Industrial Revolution</vt:lpstr>
      <vt:lpstr>Textiles</vt:lpstr>
      <vt:lpstr>Trade Unions</vt:lpstr>
      <vt:lpstr>Telegraph</vt:lpstr>
      <vt:lpstr>Lowell System</vt:lpstr>
      <vt:lpstr>Cotton Gin</vt:lpstr>
      <vt:lpstr>Folk Tales</vt:lpstr>
      <vt:lpstr>Spirituals</vt:lpstr>
      <vt:lpstr>Transportation Revolution</vt:lpstr>
      <vt:lpstr>Interchangeable Parts</vt:lpstr>
      <vt:lpstr>Inventions</vt:lpstr>
      <vt:lpstr>PowerPoint Presentation</vt:lpstr>
      <vt:lpstr>PowerPoint Presentation</vt:lpstr>
      <vt:lpstr>PowerPoint Presentation</vt:lpstr>
      <vt:lpstr>Cotton Gin</vt:lpstr>
      <vt:lpstr>Cotton Gin</vt:lpstr>
      <vt:lpstr>Cotton Gin</vt:lpstr>
      <vt:lpstr>Cotton Boom</vt:lpstr>
      <vt:lpstr>Cotton Boom</vt:lpstr>
      <vt:lpstr>Cotton Boom</vt:lpstr>
      <vt:lpstr>Cotton Boom</vt:lpstr>
      <vt:lpstr>Cotton Boom</vt:lpstr>
      <vt:lpstr>PowerPoint Presentation</vt:lpstr>
      <vt:lpstr>The Railroad</vt:lpstr>
      <vt:lpstr>Peter Cooper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Pittsburg, Pennsylvania</vt:lpstr>
      <vt:lpstr>PowerPoint Presentation</vt:lpstr>
      <vt:lpstr>PowerPoint Presentation</vt:lpstr>
      <vt:lpstr>PowerPoint Presentation</vt:lpstr>
      <vt:lpstr>PowerPoint Presentation</vt:lpstr>
      <vt:lpstr>Consequences of Steel Production</vt:lpstr>
      <vt:lpstr>Consequences of Steel Production</vt:lpstr>
      <vt:lpstr>Why is this not happening in the South?</vt:lpstr>
      <vt:lpstr>Why is this not happening in the South?</vt:lpstr>
      <vt:lpstr>Why is this not happening in the South?</vt:lpstr>
      <vt:lpstr>PowerPoint Presentation</vt:lpstr>
      <vt:lpstr>Antebellum:  Pre-Civil War Era</vt:lpstr>
      <vt:lpstr>Antebellum Life</vt:lpstr>
      <vt:lpstr>Antebellum Life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Yeoman Farmers</vt:lpstr>
      <vt:lpstr>Yeoman Farmers</vt:lpstr>
      <vt:lpstr>PowerPoint Presentation</vt:lpstr>
      <vt:lpstr>Southern Religion and Society</vt:lpstr>
      <vt:lpstr>Southern Religion and Society</vt:lpstr>
      <vt:lpstr>Southern Religion and Society</vt:lpstr>
      <vt:lpstr>Southern Religion and Society</vt:lpstr>
      <vt:lpstr>Southern Religion and Society</vt:lpstr>
      <vt:lpstr>Southern Religion and Society</vt:lpstr>
      <vt:lpstr>Life as a Slave</vt:lpstr>
      <vt:lpstr>Life as a Slave</vt:lpstr>
      <vt:lpstr>Life as a Slave</vt:lpstr>
      <vt:lpstr>Life as a Slave</vt:lpstr>
      <vt:lpstr>Life as a Slave</vt:lpstr>
      <vt:lpstr>Life as a Slave</vt:lpstr>
      <vt:lpstr>PowerPoint Presentation</vt:lpstr>
      <vt:lpstr>Consequences of Antebellum Slave Life</vt:lpstr>
      <vt:lpstr>Consequences of Antebellum Slave Life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57</cp:revision>
  <dcterms:created xsi:type="dcterms:W3CDTF">2013-03-02T19:12:39Z</dcterms:created>
  <dcterms:modified xsi:type="dcterms:W3CDTF">2014-02-23T10:34:06Z</dcterms:modified>
</cp:coreProperties>
</file>