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4" r:id="rId5"/>
    <p:sldId id="263" r:id="rId6"/>
    <p:sldId id="265" r:id="rId7"/>
    <p:sldId id="279" r:id="rId8"/>
    <p:sldId id="261" r:id="rId9"/>
    <p:sldId id="260" r:id="rId10"/>
    <p:sldId id="258" r:id="rId11"/>
    <p:sldId id="257" r:id="rId12"/>
    <p:sldId id="280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3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5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8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8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3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2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2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4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5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3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F45EC-A995-487E-821F-DA2686CC6035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3D077-F0F7-45AC-9A0D-BB900966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Gifted Student Action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Roger Heffron</a:t>
            </a:r>
          </a:p>
          <a:p>
            <a:r>
              <a:rPr lang="en-US" dirty="0" smtClean="0"/>
              <a:t>Paul R. Smith Middle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58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– to get to know the gifted students in each class so that teachers know what makes them tick.</a:t>
            </a:r>
          </a:p>
          <a:p>
            <a:r>
              <a:rPr lang="en-US" dirty="0" smtClean="0"/>
              <a:t>This questionnaire directly relates to the Gifted Resource manual by addressing the strategies to handle issues associated with Gifted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3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304800"/>
            <a:ext cx="8686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aramond" panose="02020404030301010803" pitchFamily="18" charset="0"/>
              </a:rPr>
              <a:t>Student Questionnaire  </a:t>
            </a:r>
          </a:p>
          <a:p>
            <a:r>
              <a:rPr lang="en-US" sz="3200" dirty="0" smtClean="0">
                <a:latin typeface="Garamond" panose="02020404030301010803" pitchFamily="18" charset="0"/>
              </a:rPr>
              <a:t>Getting to Know My Students</a:t>
            </a:r>
          </a:p>
          <a:p>
            <a:endParaRPr lang="en-US" sz="12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</a:t>
            </a:r>
            <a:r>
              <a:rPr lang="en-US" sz="1600" dirty="0" smtClean="0">
                <a:latin typeface="Garamond" panose="02020404030301010803" pitchFamily="18" charset="0"/>
              </a:rPr>
              <a:t>you often feel out of sync ( do you feel like you are great at one subject, but terrible at another)?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Are you a perfectionist?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you have a group of social friends, but a completely different set of academic friends?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you have an extreme fear of the unknown?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you grasp concepts taught in class much faster than your fellow students?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Are you creative at solving problems?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you struggle to make decisions?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you feel overwhelmed to preform in class by your teachers, parents, or yourself?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Garamond" panose="020204040303010108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Do </a:t>
            </a:r>
            <a:r>
              <a:rPr lang="en-US" sz="1600" dirty="0" smtClean="0">
                <a:latin typeface="Garamond" panose="02020404030301010803" pitchFamily="18" charset="0"/>
              </a:rPr>
              <a:t>noises, music, or sounds during quiet times (during a test) cause you great irritation?</a:t>
            </a:r>
            <a:endParaRPr lang="en-US" sz="1600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304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 panose="02020404030301010803" pitchFamily="18" charset="0"/>
              </a:rPr>
              <a:t>Student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Period</a:t>
            </a: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660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House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– to </a:t>
            </a:r>
            <a:r>
              <a:rPr lang="en-US" dirty="0" smtClean="0"/>
              <a:t>teach parents about the sources of stress that their children may experience and work proactively to combat them.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PowerPoint allows me to address the issue of stress with both the parents and students during the 15 minutes that I have with each group of students/parents during the school’s Open House in the fall.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1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Open House</a:t>
            </a:r>
            <a:endParaRPr lang="en-US" sz="8000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Does your child struggle with school stress?</a:t>
            </a:r>
            <a:endParaRPr lang="en-US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358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How Can </a:t>
            </a:r>
            <a:r>
              <a:rPr lang="en-US" dirty="0" smtClean="0">
                <a:solidFill>
                  <a:srgbClr val="FFFF00"/>
                </a:solidFill>
              </a:rPr>
              <a:t>There Be Stress </a:t>
            </a:r>
            <a:r>
              <a:rPr lang="en-US" dirty="0">
                <a:solidFill>
                  <a:srgbClr val="FFFF00"/>
                </a:solidFill>
              </a:rPr>
              <a:t>When </a:t>
            </a:r>
            <a:r>
              <a:rPr lang="en-US" dirty="0" smtClean="0">
                <a:solidFill>
                  <a:srgbClr val="FFFF00"/>
                </a:solidFill>
              </a:rPr>
              <a:t>Grades Are Good?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13338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Anything can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cause stress.   Working on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project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or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earning an "A" grade when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student expects to earn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an "A+"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may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be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stressful.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32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How Can </a:t>
            </a:r>
            <a:r>
              <a:rPr lang="en-US" dirty="0" smtClean="0">
                <a:solidFill>
                  <a:srgbClr val="FFFF00"/>
                </a:solidFill>
              </a:rPr>
              <a:t>There Be Stress </a:t>
            </a:r>
            <a:r>
              <a:rPr lang="en-US" dirty="0">
                <a:solidFill>
                  <a:srgbClr val="FFFF00"/>
                </a:solidFill>
              </a:rPr>
              <a:t>When </a:t>
            </a:r>
            <a:r>
              <a:rPr lang="en-US" dirty="0" smtClean="0">
                <a:solidFill>
                  <a:srgbClr val="FFFF00"/>
                </a:solidFill>
              </a:rPr>
              <a:t>Grades Are Good?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13338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Anything can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cause stress.   Working on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project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or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earning an "A" grade when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student expects to earn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an "A+"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may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be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stressful.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While I encourage the “Race to the Top”, please remind your child that this is Middle School and 90% is still an A.</a:t>
            </a:r>
            <a:endParaRPr lang="en-US" sz="3200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14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How Can </a:t>
            </a:r>
            <a:r>
              <a:rPr lang="en-US" dirty="0" smtClean="0">
                <a:solidFill>
                  <a:srgbClr val="FFFF00"/>
                </a:solidFill>
              </a:rPr>
              <a:t>There Be Stress </a:t>
            </a:r>
            <a:r>
              <a:rPr lang="en-US" dirty="0">
                <a:solidFill>
                  <a:srgbClr val="FFFF00"/>
                </a:solidFill>
              </a:rPr>
              <a:t>When </a:t>
            </a:r>
            <a:r>
              <a:rPr lang="en-US" dirty="0" smtClean="0">
                <a:solidFill>
                  <a:srgbClr val="FFFF00"/>
                </a:solidFill>
              </a:rPr>
              <a:t>Grades Are Good?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13338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Vacations:  Taking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time off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from school may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make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children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nervous and lacking control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18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How Can </a:t>
            </a:r>
            <a:r>
              <a:rPr lang="en-US" dirty="0" smtClean="0">
                <a:solidFill>
                  <a:srgbClr val="FFFF00"/>
                </a:solidFill>
              </a:rPr>
              <a:t>There Be Stress </a:t>
            </a:r>
            <a:r>
              <a:rPr lang="en-US" dirty="0">
                <a:solidFill>
                  <a:srgbClr val="FFFF00"/>
                </a:solidFill>
              </a:rPr>
              <a:t>When </a:t>
            </a:r>
            <a:r>
              <a:rPr lang="en-US" dirty="0" smtClean="0">
                <a:solidFill>
                  <a:srgbClr val="FFFF00"/>
                </a:solidFill>
              </a:rPr>
              <a:t>Grades Are Good?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13338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Vacations:  Taking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time off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from school may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make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children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nervous and lacking control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endParaRPr lang="en-US" sz="3200" dirty="0"/>
          </a:p>
          <a:p>
            <a:endParaRPr lang="en-US" sz="3200" dirty="0" smtClean="0">
              <a:solidFill>
                <a:srgbClr val="FFFF00"/>
              </a:solidFill>
              <a:latin typeface="Garamond" panose="02020404030301010803" pitchFamily="18" charset="0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Advanced planning is the key.  It allows students to find out what they will miss so they can plan to get the work done before their absence.</a:t>
            </a:r>
            <a:endParaRPr lang="en-US" sz="3200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42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Can </a:t>
            </a:r>
            <a:r>
              <a:rPr lang="en-US" b="1" dirty="0" smtClean="0">
                <a:solidFill>
                  <a:srgbClr val="FFFF00"/>
                </a:solidFill>
              </a:rPr>
              <a:t>There Be Stress </a:t>
            </a:r>
            <a:r>
              <a:rPr lang="en-US" b="1" dirty="0">
                <a:solidFill>
                  <a:srgbClr val="FFFF00"/>
                </a:solidFill>
              </a:rPr>
              <a:t>When </a:t>
            </a:r>
            <a:r>
              <a:rPr lang="en-US" b="1" dirty="0" smtClean="0">
                <a:solidFill>
                  <a:srgbClr val="FFFF00"/>
                </a:solidFill>
              </a:rPr>
              <a:t>Grades Are Good?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13338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Some students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accept responsibility for a variety of activities such as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sports, leadership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in school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activities (Yearbook, NJHS, Eagle Patrol), or part-time jobs.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97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Can </a:t>
            </a:r>
            <a:r>
              <a:rPr lang="en-US" b="1" dirty="0" smtClean="0">
                <a:solidFill>
                  <a:srgbClr val="FFFF00"/>
                </a:solidFill>
              </a:rPr>
              <a:t>There Be Stress </a:t>
            </a:r>
            <a:r>
              <a:rPr lang="en-US" b="1" dirty="0">
                <a:solidFill>
                  <a:srgbClr val="FFFF00"/>
                </a:solidFill>
              </a:rPr>
              <a:t>When </a:t>
            </a:r>
            <a:r>
              <a:rPr lang="en-US" b="1" dirty="0" smtClean="0">
                <a:solidFill>
                  <a:srgbClr val="FFFF00"/>
                </a:solidFill>
              </a:rPr>
              <a:t>Grades Are Good?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13338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Some students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accept responsibility for a variety of activities such as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sports, leadership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in school </a:t>
            </a: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activities (yearbook, NJHS, Eagle Patrol), or part-time jobs.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If stress from these activities becomes too much, tell students that it is fine to limit them.</a:t>
            </a:r>
            <a:endParaRPr lang="en-US" sz="3200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5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Plan Rationale</a:t>
            </a:r>
          </a:p>
          <a:p>
            <a:r>
              <a:rPr lang="en-US" dirty="0" smtClean="0"/>
              <a:t>“Gifted” Trailer</a:t>
            </a:r>
          </a:p>
          <a:p>
            <a:r>
              <a:rPr lang="en-US" dirty="0" smtClean="0"/>
              <a:t>Resource Manual</a:t>
            </a:r>
          </a:p>
          <a:p>
            <a:r>
              <a:rPr lang="en-US" dirty="0" smtClean="0"/>
              <a:t>Student </a:t>
            </a:r>
            <a:r>
              <a:rPr lang="en-US" dirty="0" err="1" smtClean="0"/>
              <a:t>Questionaire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0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</a:t>
            </a:r>
            <a:r>
              <a:rPr lang="en-US" b="1" dirty="0" smtClean="0">
                <a:solidFill>
                  <a:srgbClr val="FFFF00"/>
                </a:solidFill>
              </a:rPr>
              <a:t>To Cope With Stress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25" y="180865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Healthy ways students can cope with stress: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endParaRPr lang="en-US" sz="3200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76687" y="6444139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(from http://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www.hoagiesgifted.org/eric/e488.html)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754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</a:t>
            </a:r>
            <a:r>
              <a:rPr lang="en-US" b="1" dirty="0" smtClean="0">
                <a:solidFill>
                  <a:srgbClr val="FFFF00"/>
                </a:solidFill>
              </a:rPr>
              <a:t>To Cope With Stress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25" y="180865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Healthy ways students can cope with stress: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 Do something else for a while. Put down those study notes and jog for an hour.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76687" y="6444139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(from http://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www.hoagiesgifted.org/eric/e488.html)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47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</a:t>
            </a:r>
            <a:r>
              <a:rPr lang="en-US" b="1" dirty="0" smtClean="0">
                <a:solidFill>
                  <a:srgbClr val="FFFF00"/>
                </a:solidFill>
              </a:rPr>
              <a:t>To Cope With Stress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25" y="1808650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Healthy ways students can cope with stress: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 Do something else for a while. Put down those study notes and jog for an hour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Ask 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Mr. Heffron </a:t>
            </a: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for an extension on a project.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76687" y="6444139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(from http://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www.hoagiesgifted.org/eric/e488.html)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23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</a:t>
            </a:r>
            <a:r>
              <a:rPr lang="en-US" b="1" dirty="0" smtClean="0">
                <a:solidFill>
                  <a:srgbClr val="FFFF00"/>
                </a:solidFill>
              </a:rPr>
              <a:t>To Cope With Stress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25" y="180865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Healthy ways students can cope with stress: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 Do something else for a while. Put down those study notes and jog for an hour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Ask 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Mr. Heffron </a:t>
            </a: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for an extension on a project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Practice effective organization and time-management skills.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76687" y="6444139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(from http://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www.hoagiesgifted.org/eric/e488.html)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37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</a:t>
            </a:r>
            <a:r>
              <a:rPr lang="en-US" b="1" dirty="0" smtClean="0">
                <a:solidFill>
                  <a:srgbClr val="FFFF00"/>
                </a:solidFill>
              </a:rPr>
              <a:t>To Cope With Stress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25" y="180865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Healthy ways students can cope with stress: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 Do something else for a while. Put down those study notes and jog for an hour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Ask 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Mr. Heffron </a:t>
            </a: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for an extension on a project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Practice effective organization and time-management skills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Take time out for enjoyable activities.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76687" y="6444139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(from http://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www.hoagiesgifted.org/eric/e488.html)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52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How </a:t>
            </a:r>
            <a:r>
              <a:rPr lang="en-US" b="1" dirty="0" smtClean="0">
                <a:solidFill>
                  <a:srgbClr val="FFFF00"/>
                </a:solidFill>
              </a:rPr>
              <a:t>To Cope With Stress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25" y="1808650"/>
            <a:ext cx="8229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Healthy ways students can cope with stress: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 Do something else for a while. Put down those study notes and jog for an hour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Ask 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Mr. Heffron </a:t>
            </a: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for an extension on a project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Practice effective organization and time-management skills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Take time out for enjoyable activities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Garamond" panose="02020404030301010803" pitchFamily="18" charset="0"/>
              </a:rPr>
              <a:t>Get regular physical </a:t>
            </a:r>
            <a:r>
              <a:rPr lang="en-US" sz="3200" dirty="0" smtClean="0">
                <a:solidFill>
                  <a:srgbClr val="FFFF00"/>
                </a:solidFill>
                <a:latin typeface="Garamond" panose="02020404030301010803" pitchFamily="18" charset="0"/>
              </a:rPr>
              <a:t>exercise and rest.</a:t>
            </a:r>
            <a:endParaRPr lang="en-US" sz="3200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76687" y="6444139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Garamond" panose="02020404030301010803" pitchFamily="18" charset="0"/>
              </a:rPr>
              <a:t>(from http://</a:t>
            </a:r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www.hoagiesgifted.org/eric/e488.html)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2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Action Plan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Audience:  Cambridge </a:t>
            </a:r>
            <a:r>
              <a:rPr lang="en-US" dirty="0" err="1" smtClean="0">
                <a:latin typeface="Garamond" panose="02020404030301010803" pitchFamily="18" charset="0"/>
              </a:rPr>
              <a:t>Programme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r>
              <a:rPr lang="en-US" dirty="0" smtClean="0">
                <a:latin typeface="Garamond" panose="02020404030301010803" pitchFamily="18" charset="0"/>
              </a:rPr>
              <a:t>teachers, students, and parents.  Cambridge </a:t>
            </a:r>
            <a:r>
              <a:rPr lang="en-US" dirty="0" smtClean="0">
                <a:latin typeface="Garamond" panose="02020404030301010803" pitchFamily="18" charset="0"/>
              </a:rPr>
              <a:t>has a high rate of Gifted students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6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Action Plan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Audience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Presentation:  PowerPoint for the Action Plan to share ideas with the Cambridge </a:t>
            </a:r>
            <a:r>
              <a:rPr lang="en-US" dirty="0" smtClean="0">
                <a:latin typeface="Garamond" panose="02020404030301010803" pitchFamily="18" charset="0"/>
              </a:rPr>
              <a:t>teachers and parents </a:t>
            </a:r>
            <a:r>
              <a:rPr lang="en-US" dirty="0" smtClean="0">
                <a:latin typeface="Garamond" panose="02020404030301010803" pitchFamily="18" charset="0"/>
              </a:rPr>
              <a:t>as a group, Resource manual in paper form so that it can be a quick reference guide.</a:t>
            </a:r>
          </a:p>
          <a:p>
            <a:pPr marL="0" indent="0">
              <a:buNone/>
            </a:pPr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40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Action Plan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Garamond" panose="02020404030301010803" pitchFamily="18" charset="0"/>
              </a:rPr>
              <a:t>Audience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Presentation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Timeframe: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Planning Week </a:t>
            </a:r>
          </a:p>
          <a:p>
            <a:pPr lvl="2"/>
            <a:r>
              <a:rPr lang="en-US" dirty="0" smtClean="0">
                <a:latin typeface="Garamond" panose="02020404030301010803" pitchFamily="18" charset="0"/>
              </a:rPr>
              <a:t>Identify the number of Gifted Students in each class, Review this Action Plan and distribute the Resource manual.  </a:t>
            </a:r>
          </a:p>
          <a:p>
            <a:pPr lvl="2"/>
            <a:r>
              <a:rPr lang="en-US" dirty="0" smtClean="0">
                <a:latin typeface="Garamond" panose="02020404030301010803" pitchFamily="18" charset="0"/>
              </a:rPr>
              <a:t>Brainstorm how to utilize Gifted resources to make an impact in the classroom</a:t>
            </a:r>
          </a:p>
          <a:p>
            <a:pPr lvl="2"/>
            <a:r>
              <a:rPr lang="en-US" dirty="0" smtClean="0">
                <a:latin typeface="Garamond" panose="02020404030301010803" pitchFamily="18" charset="0"/>
              </a:rPr>
              <a:t>Set a time for follow-up discussion and examine success/ failure of the Action Plan.</a:t>
            </a:r>
          </a:p>
          <a:p>
            <a:pPr lvl="2"/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0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Action Plan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aramond" panose="02020404030301010803" pitchFamily="18" charset="0"/>
              </a:rPr>
              <a:t>Audience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Presentation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Timeframe: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Planning Week 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Open House</a:t>
            </a:r>
          </a:p>
          <a:p>
            <a:pPr lvl="2"/>
            <a:r>
              <a:rPr lang="en-US" dirty="0" smtClean="0">
                <a:latin typeface="Garamond" panose="02020404030301010803" pitchFamily="18" charset="0"/>
              </a:rPr>
              <a:t>Gifted PowerPoint to discuss stress alleviation for gifted students</a:t>
            </a:r>
            <a:endParaRPr lang="en-US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0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panose="02020404030301010803" pitchFamily="18" charset="0"/>
              </a:rPr>
              <a:t>Action Plan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Garamond" panose="02020404030301010803" pitchFamily="18" charset="0"/>
              </a:rPr>
              <a:t>Audience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Presentation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Timeframe: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Planning Week </a:t>
            </a:r>
            <a:endParaRPr lang="en-US" dirty="0">
              <a:latin typeface="Garamond" panose="02020404030301010803" pitchFamily="18" charset="0"/>
            </a:endParaRP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Open House</a:t>
            </a:r>
          </a:p>
          <a:p>
            <a:pPr lvl="1"/>
            <a:r>
              <a:rPr lang="en-US" dirty="0" smtClean="0">
                <a:latin typeface="Garamond" panose="02020404030301010803" pitchFamily="18" charset="0"/>
              </a:rPr>
              <a:t>Student Survey</a:t>
            </a:r>
          </a:p>
          <a:p>
            <a:pPr lvl="2"/>
            <a:r>
              <a:rPr lang="en-US" dirty="0" smtClean="0">
                <a:latin typeface="Garamond" panose="02020404030301010803" pitchFamily="18" charset="0"/>
              </a:rPr>
              <a:t>Gives me an opportunity to better understand my new students.</a:t>
            </a:r>
          </a:p>
          <a:p>
            <a:pPr lvl="2"/>
            <a:r>
              <a:rPr lang="en-US" dirty="0" smtClean="0">
                <a:latin typeface="Garamond" panose="02020404030301010803" pitchFamily="18" charset="0"/>
              </a:rPr>
              <a:t>Gives students an opportunity to think about sources of stress and </a:t>
            </a:r>
            <a:r>
              <a:rPr lang="en-US" dirty="0" err="1" smtClean="0">
                <a:latin typeface="Garamond" panose="02020404030301010803" pitchFamily="18" charset="0"/>
              </a:rPr>
              <a:t>frsutration</a:t>
            </a:r>
            <a:endParaRPr lang="en-US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9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“Gifted” movie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https://www.youtube.com/watch?v=tI01wBXGHUs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50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– give teachers the resources for dealing with Gifted students.</a:t>
            </a:r>
          </a:p>
          <a:p>
            <a:r>
              <a:rPr lang="en-US" dirty="0" smtClean="0"/>
              <a:t>The Resource manual has contact and procedure information as well as facts and strategies for different Gifted issues.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63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1061</Words>
  <Application>Microsoft Office PowerPoint</Application>
  <PresentationFormat>On-screen Show (4:3)</PresentationFormat>
  <Paragraphs>128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Gifted Student Action Plan</vt:lpstr>
      <vt:lpstr>Contents</vt:lpstr>
      <vt:lpstr>Action Plan</vt:lpstr>
      <vt:lpstr>Action Plan</vt:lpstr>
      <vt:lpstr>Action Plan</vt:lpstr>
      <vt:lpstr>Action Plan</vt:lpstr>
      <vt:lpstr>Action Plan</vt:lpstr>
      <vt:lpstr>“Gifted” movie</vt:lpstr>
      <vt:lpstr>Resource Manual</vt:lpstr>
      <vt:lpstr>Student Questionnaire</vt:lpstr>
      <vt:lpstr>PowerPoint Presentation</vt:lpstr>
      <vt:lpstr>Open House PowerPoint</vt:lpstr>
      <vt:lpstr>Open House</vt:lpstr>
      <vt:lpstr>How Can There Be Stress When Grades Are Good?</vt:lpstr>
      <vt:lpstr>How Can There Be Stress When Grades Are Good?</vt:lpstr>
      <vt:lpstr>How Can There Be Stress When Grades Are Good?</vt:lpstr>
      <vt:lpstr>How Can There Be Stress When Grades Are Good?</vt:lpstr>
      <vt:lpstr>How Can There Be Stress When Grades Are Good?</vt:lpstr>
      <vt:lpstr>How Can There Be Stress When Grades Are Good?</vt:lpstr>
      <vt:lpstr>How To Cope With Stress</vt:lpstr>
      <vt:lpstr>How To Cope With Stress</vt:lpstr>
      <vt:lpstr>How To Cope With Stress</vt:lpstr>
      <vt:lpstr>How To Cope With Stress</vt:lpstr>
      <vt:lpstr>How To Cope With Stress</vt:lpstr>
      <vt:lpstr>How To Cope With Stress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Gifted Student Action Plan</dc:title>
  <dc:creator>Admin</dc:creator>
  <cp:lastModifiedBy>Admin</cp:lastModifiedBy>
  <cp:revision>11</cp:revision>
  <dcterms:created xsi:type="dcterms:W3CDTF">2017-04-08T13:03:01Z</dcterms:created>
  <dcterms:modified xsi:type="dcterms:W3CDTF">2017-04-15T14:23:44Z</dcterms:modified>
</cp:coreProperties>
</file>